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6"/>
  </p:sldMasterIdLst>
  <p:notesMasterIdLst>
    <p:notesMasterId r:id="rId15"/>
  </p:notesMasterIdLst>
  <p:handoutMasterIdLst>
    <p:handoutMasterId r:id="rId16"/>
  </p:handoutMasterIdLst>
  <p:sldIdLst>
    <p:sldId id="2157" r:id="rId7"/>
    <p:sldId id="2149" r:id="rId8"/>
    <p:sldId id="2105" r:id="rId9"/>
    <p:sldId id="2117" r:id="rId10"/>
    <p:sldId id="2119" r:id="rId11"/>
    <p:sldId id="2151" r:id="rId12"/>
    <p:sldId id="2154" r:id="rId13"/>
    <p:sldId id="2115" r:id="rId1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330"/>
    <a:srgbClr val="D97C28"/>
    <a:srgbClr val="71B9B0"/>
    <a:srgbClr val="ACAE32"/>
    <a:srgbClr val="00D200"/>
    <a:srgbClr val="0066FF"/>
    <a:srgbClr val="00FFFF"/>
    <a:srgbClr val="FF00FF"/>
    <a:srgbClr val="00217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C93F5-84D4-44D7-A95A-D58FEBE6583C}" v="394" dt="2021-11-05T08:05:35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3" autoAdjust="0"/>
    <p:restoredTop sz="76174" autoAdjust="0"/>
  </p:normalViewPr>
  <p:slideViewPr>
    <p:cSldViewPr snapToGrid="0" snapToObjects="1">
      <p:cViewPr varScale="1">
        <p:scale>
          <a:sx n="118" d="100"/>
          <a:sy n="118" d="100"/>
        </p:scale>
        <p:origin x="514" y="86"/>
      </p:cViewPr>
      <p:guideLst>
        <p:guide orient="horz" pos="1620"/>
        <p:guide pos="2880"/>
      </p:guideLst>
    </p:cSldViewPr>
  </p:slideViewPr>
  <p:notesTextViewPr>
    <p:cViewPr>
      <p:scale>
        <a:sx n="115" d="100"/>
        <a:sy n="115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6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zarakhsh Jalalvand (UGent-imec)" userId="3d386459-da4e-4cdf-b310-9e1ab9601f67" providerId="ADAL" clId="{ADEC93F5-84D4-44D7-A95A-D58FEBE6583C}"/>
    <pc:docChg chg="modSld">
      <pc:chgData name="Azarakhsh Jalalvand (UGent-imec)" userId="3d386459-da4e-4cdf-b310-9e1ab9601f67" providerId="ADAL" clId="{ADEC93F5-84D4-44D7-A95A-D58FEBE6583C}" dt="2021-11-05T08:05:35.582" v="1"/>
      <pc:docMkLst>
        <pc:docMk/>
      </pc:docMkLst>
      <pc:sldChg chg="delSp modTransition modAnim">
        <pc:chgData name="Azarakhsh Jalalvand (UGent-imec)" userId="3d386459-da4e-4cdf-b310-9e1ab9601f67" providerId="ADAL" clId="{ADEC93F5-84D4-44D7-A95A-D58FEBE6583C}" dt="2021-11-05T08:05:35.582" v="1"/>
        <pc:sldMkLst>
          <pc:docMk/>
          <pc:sldMk cId="1220456906" sldId="2105"/>
        </pc:sldMkLst>
        <pc:picChg chg="del">
          <ac:chgData name="Azarakhsh Jalalvand (UGent-imec)" userId="3d386459-da4e-4cdf-b310-9e1ab9601f67" providerId="ADAL" clId="{ADEC93F5-84D4-44D7-A95A-D58FEBE6583C}" dt="2021-11-05T08:05:35.582" v="1"/>
          <ac:picMkLst>
            <pc:docMk/>
            <pc:sldMk cId="1220456906" sldId="2105"/>
            <ac:picMk id="35" creationId="{E61A3F2A-6CD3-46DC-A5A4-C47EDCD02492}"/>
          </ac:picMkLst>
        </pc:picChg>
      </pc:sldChg>
      <pc:sldChg chg="delSp modTransition modAnim">
        <pc:chgData name="Azarakhsh Jalalvand (UGent-imec)" userId="3d386459-da4e-4cdf-b310-9e1ab9601f67" providerId="ADAL" clId="{ADEC93F5-84D4-44D7-A95A-D58FEBE6583C}" dt="2021-11-05T08:05:35.582" v="1"/>
        <pc:sldMkLst>
          <pc:docMk/>
          <pc:sldMk cId="3943179305" sldId="2115"/>
        </pc:sldMkLst>
        <pc:picChg chg="del">
          <ac:chgData name="Azarakhsh Jalalvand (UGent-imec)" userId="3d386459-da4e-4cdf-b310-9e1ab9601f67" providerId="ADAL" clId="{ADEC93F5-84D4-44D7-A95A-D58FEBE6583C}" dt="2021-11-05T08:05:35.582" v="1"/>
          <ac:picMkLst>
            <pc:docMk/>
            <pc:sldMk cId="3943179305" sldId="2115"/>
            <ac:picMk id="2" creationId="{5216383B-6EDC-4BF9-9D2E-3909DC7CC9D2}"/>
          </ac:picMkLst>
        </pc:picChg>
      </pc:sldChg>
      <pc:sldChg chg="delSp modTransition modAnim">
        <pc:chgData name="Azarakhsh Jalalvand (UGent-imec)" userId="3d386459-da4e-4cdf-b310-9e1ab9601f67" providerId="ADAL" clId="{ADEC93F5-84D4-44D7-A95A-D58FEBE6583C}" dt="2021-11-05T08:05:35.582" v="1"/>
        <pc:sldMkLst>
          <pc:docMk/>
          <pc:sldMk cId="2815751081" sldId="2117"/>
        </pc:sldMkLst>
        <pc:picChg chg="del">
          <ac:chgData name="Azarakhsh Jalalvand (UGent-imec)" userId="3d386459-da4e-4cdf-b310-9e1ab9601f67" providerId="ADAL" clId="{ADEC93F5-84D4-44D7-A95A-D58FEBE6583C}" dt="2021-11-05T08:05:35.582" v="1"/>
          <ac:picMkLst>
            <pc:docMk/>
            <pc:sldMk cId="2815751081" sldId="2117"/>
            <ac:picMk id="10" creationId="{C41E111E-F27A-4C02-B197-DD63113A8EB2}"/>
          </ac:picMkLst>
        </pc:picChg>
      </pc:sldChg>
      <pc:sldChg chg="delSp modTransition modAnim">
        <pc:chgData name="Azarakhsh Jalalvand (UGent-imec)" userId="3d386459-da4e-4cdf-b310-9e1ab9601f67" providerId="ADAL" clId="{ADEC93F5-84D4-44D7-A95A-D58FEBE6583C}" dt="2021-11-05T08:05:35.582" v="1"/>
        <pc:sldMkLst>
          <pc:docMk/>
          <pc:sldMk cId="3664270313" sldId="2119"/>
        </pc:sldMkLst>
        <pc:picChg chg="del">
          <ac:chgData name="Azarakhsh Jalalvand (UGent-imec)" userId="3d386459-da4e-4cdf-b310-9e1ab9601f67" providerId="ADAL" clId="{ADEC93F5-84D4-44D7-A95A-D58FEBE6583C}" dt="2021-11-05T08:05:35.582" v="1"/>
          <ac:picMkLst>
            <pc:docMk/>
            <pc:sldMk cId="3664270313" sldId="2119"/>
            <ac:picMk id="4" creationId="{0C46BEC0-B5F9-4712-8FF9-CDADB1274860}"/>
          </ac:picMkLst>
        </pc:picChg>
      </pc:sldChg>
      <pc:sldChg chg="delSp modTransition modAnim">
        <pc:chgData name="Azarakhsh Jalalvand (UGent-imec)" userId="3d386459-da4e-4cdf-b310-9e1ab9601f67" providerId="ADAL" clId="{ADEC93F5-84D4-44D7-A95A-D58FEBE6583C}" dt="2021-11-05T08:05:35.582" v="1"/>
        <pc:sldMkLst>
          <pc:docMk/>
          <pc:sldMk cId="3549411993" sldId="2149"/>
        </pc:sldMkLst>
        <pc:picChg chg="del">
          <ac:chgData name="Azarakhsh Jalalvand (UGent-imec)" userId="3d386459-da4e-4cdf-b310-9e1ab9601f67" providerId="ADAL" clId="{ADEC93F5-84D4-44D7-A95A-D58FEBE6583C}" dt="2021-11-05T08:05:35.582" v="1"/>
          <ac:picMkLst>
            <pc:docMk/>
            <pc:sldMk cId="3549411993" sldId="2149"/>
            <ac:picMk id="17" creationId="{111FF23E-0258-4946-8479-54171531A66C}"/>
          </ac:picMkLst>
        </pc:picChg>
      </pc:sldChg>
      <pc:sldChg chg="delSp modTransition modAnim">
        <pc:chgData name="Azarakhsh Jalalvand (UGent-imec)" userId="3d386459-da4e-4cdf-b310-9e1ab9601f67" providerId="ADAL" clId="{ADEC93F5-84D4-44D7-A95A-D58FEBE6583C}" dt="2021-11-05T08:05:35.582" v="1"/>
        <pc:sldMkLst>
          <pc:docMk/>
          <pc:sldMk cId="3020689067" sldId="2151"/>
        </pc:sldMkLst>
        <pc:picChg chg="del">
          <ac:chgData name="Azarakhsh Jalalvand (UGent-imec)" userId="3d386459-da4e-4cdf-b310-9e1ab9601f67" providerId="ADAL" clId="{ADEC93F5-84D4-44D7-A95A-D58FEBE6583C}" dt="2021-11-05T08:05:35.582" v="1"/>
          <ac:picMkLst>
            <pc:docMk/>
            <pc:sldMk cId="3020689067" sldId="2151"/>
            <ac:picMk id="26" creationId="{84D50471-57FA-48DE-918D-DF508248BDC5}"/>
          </ac:picMkLst>
        </pc:picChg>
      </pc:sldChg>
      <pc:sldChg chg="delSp modTransition modAnim">
        <pc:chgData name="Azarakhsh Jalalvand (UGent-imec)" userId="3d386459-da4e-4cdf-b310-9e1ab9601f67" providerId="ADAL" clId="{ADEC93F5-84D4-44D7-A95A-D58FEBE6583C}" dt="2021-11-05T08:05:35.582" v="1"/>
        <pc:sldMkLst>
          <pc:docMk/>
          <pc:sldMk cId="4112442188" sldId="2154"/>
        </pc:sldMkLst>
        <pc:picChg chg="del">
          <ac:chgData name="Azarakhsh Jalalvand (UGent-imec)" userId="3d386459-da4e-4cdf-b310-9e1ab9601f67" providerId="ADAL" clId="{ADEC93F5-84D4-44D7-A95A-D58FEBE6583C}" dt="2021-11-05T08:05:35.582" v="1"/>
          <ac:picMkLst>
            <pc:docMk/>
            <pc:sldMk cId="4112442188" sldId="2154"/>
            <ac:picMk id="43" creationId="{91E33394-289D-4A4A-8B99-CE2E84914F82}"/>
          </ac:picMkLst>
        </pc:picChg>
      </pc:sldChg>
      <pc:sldChg chg="delSp modTransition modAnim">
        <pc:chgData name="Azarakhsh Jalalvand (UGent-imec)" userId="3d386459-da4e-4cdf-b310-9e1ab9601f67" providerId="ADAL" clId="{ADEC93F5-84D4-44D7-A95A-D58FEBE6583C}" dt="2021-11-05T08:05:35.582" v="1"/>
        <pc:sldMkLst>
          <pc:docMk/>
          <pc:sldMk cId="938722683" sldId="2157"/>
        </pc:sldMkLst>
        <pc:picChg chg="del">
          <ac:chgData name="Azarakhsh Jalalvand (UGent-imec)" userId="3d386459-da4e-4cdf-b310-9e1ab9601f67" providerId="ADAL" clId="{ADEC93F5-84D4-44D7-A95A-D58FEBE6583C}" dt="2021-11-05T08:05:35.582" v="1"/>
          <ac:picMkLst>
            <pc:docMk/>
            <pc:sldMk cId="938722683" sldId="2157"/>
            <ac:picMk id="12" creationId="{9820B1D1-9724-4DD3-BAEC-07D9534D338A}"/>
          </ac:picMkLst>
        </pc:picChg>
      </pc:sldChg>
    </pc:docChg>
  </pc:docChgLst>
  <pc:docChgLst>
    <pc:chgData name="Azarakhsh Jalalvand" userId="b7f0e781-0dcf-4575-b26d-1fae8f24d9a0" providerId="ADAL" clId="{ADEC93F5-84D4-44D7-A95A-D58FEBE6583C}"/>
    <pc:docChg chg="undo custSel modSld sldOrd">
      <pc:chgData name="Azarakhsh Jalalvand" userId="b7f0e781-0dcf-4575-b26d-1fae8f24d9a0" providerId="ADAL" clId="{ADEC93F5-84D4-44D7-A95A-D58FEBE6583C}" dt="2021-11-02T19:58:38.724" v="1363" actId="1076"/>
      <pc:docMkLst>
        <pc:docMk/>
      </pc:docMkLst>
      <pc:sldChg chg="addSp delSp modSp mod modTransition modAnim modNotesTx">
        <pc:chgData name="Azarakhsh Jalalvand" userId="b7f0e781-0dcf-4575-b26d-1fae8f24d9a0" providerId="ADAL" clId="{ADEC93F5-84D4-44D7-A95A-D58FEBE6583C}" dt="2021-11-02T19:57:28.751" v="1328"/>
        <pc:sldMkLst>
          <pc:docMk/>
          <pc:sldMk cId="1220456906" sldId="2105"/>
        </pc:sldMkLst>
        <pc:spChg chg="mod">
          <ac:chgData name="Azarakhsh Jalalvand" userId="b7f0e781-0dcf-4575-b26d-1fae8f24d9a0" providerId="ADAL" clId="{ADEC93F5-84D4-44D7-A95A-D58FEBE6583C}" dt="2021-11-02T19:57:28.751" v="1328"/>
          <ac:spMkLst>
            <pc:docMk/>
            <pc:sldMk cId="1220456906" sldId="2105"/>
            <ac:spMk id="3" creationId="{E2EC23F3-A758-48E4-9F77-BC3DD8249F45}"/>
          </ac:spMkLst>
        </pc:spChg>
        <pc:spChg chg="mod">
          <ac:chgData name="Azarakhsh Jalalvand" userId="b7f0e781-0dcf-4575-b26d-1fae8f24d9a0" providerId="ADAL" clId="{ADEC93F5-84D4-44D7-A95A-D58FEBE6583C}" dt="2021-11-02T19:46:47.273" v="1259" actId="12"/>
          <ac:spMkLst>
            <pc:docMk/>
            <pc:sldMk cId="1220456906" sldId="2105"/>
            <ac:spMk id="24" creationId="{E7A6AEF8-74FF-4BB3-96C3-C72B1F11D73F}"/>
          </ac:spMkLst>
        </pc:spChg>
        <pc:picChg chg="add del mod">
          <ac:chgData name="Azarakhsh Jalalvand" userId="b7f0e781-0dcf-4575-b26d-1fae8f24d9a0" providerId="ADAL" clId="{ADEC93F5-84D4-44D7-A95A-D58FEBE6583C}" dt="2021-11-02T08:14:10.467" v="2"/>
          <ac:picMkLst>
            <pc:docMk/>
            <pc:sldMk cId="1220456906" sldId="2105"/>
            <ac:picMk id="2" creationId="{D62C16F1-F1F6-4955-8A67-C609B51EC73C}"/>
          </ac:picMkLst>
        </pc:picChg>
        <pc:picChg chg="mod">
          <ac:chgData name="Azarakhsh Jalalvand" userId="b7f0e781-0dcf-4575-b26d-1fae8f24d9a0" providerId="ADAL" clId="{ADEC93F5-84D4-44D7-A95A-D58FEBE6583C}" dt="2021-11-02T19:33:20.283" v="1010" actId="1038"/>
          <ac:picMkLst>
            <pc:docMk/>
            <pc:sldMk cId="1220456906" sldId="2105"/>
            <ac:picMk id="4" creationId="{66500F61-22E2-45EE-8ADE-CC5D4489C88C}"/>
          </ac:picMkLst>
        </pc:picChg>
        <pc:picChg chg="mod">
          <ac:chgData name="Azarakhsh Jalalvand" userId="b7f0e781-0dcf-4575-b26d-1fae8f24d9a0" providerId="ADAL" clId="{ADEC93F5-84D4-44D7-A95A-D58FEBE6583C}" dt="2021-11-02T19:33:25.218" v="1012" actId="1076"/>
          <ac:picMkLst>
            <pc:docMk/>
            <pc:sldMk cId="1220456906" sldId="2105"/>
            <ac:picMk id="5" creationId="{67FA5573-83E2-43E2-AB74-797FCA455E64}"/>
          </ac:picMkLst>
        </pc:picChg>
        <pc:picChg chg="add del mod">
          <ac:chgData name="Azarakhsh Jalalvand" userId="b7f0e781-0dcf-4575-b26d-1fae8f24d9a0" providerId="ADAL" clId="{ADEC93F5-84D4-44D7-A95A-D58FEBE6583C}" dt="2021-11-02T10:33:22.714" v="109"/>
          <ac:picMkLst>
            <pc:docMk/>
            <pc:sldMk cId="1220456906" sldId="2105"/>
            <ac:picMk id="6" creationId="{55C28163-F39B-4F3A-B9B7-FF546D44BDA0}"/>
          </ac:picMkLst>
        </pc:picChg>
        <pc:picChg chg="add del mod">
          <ac:chgData name="Azarakhsh Jalalvand" userId="b7f0e781-0dcf-4575-b26d-1fae8f24d9a0" providerId="ADAL" clId="{ADEC93F5-84D4-44D7-A95A-D58FEBE6583C}" dt="2021-11-02T11:34:07.428" v="142"/>
          <ac:picMkLst>
            <pc:docMk/>
            <pc:sldMk cId="1220456906" sldId="2105"/>
            <ac:picMk id="7" creationId="{C32AC8F2-428E-4CE7-A261-1DC34D7F6A96}"/>
          </ac:picMkLst>
        </pc:picChg>
      </pc:sldChg>
      <pc:sldChg chg="addSp delSp modSp modTransition modAnim modNotesTx">
        <pc:chgData name="Azarakhsh Jalalvand" userId="b7f0e781-0dcf-4575-b26d-1fae8f24d9a0" providerId="ADAL" clId="{ADEC93F5-84D4-44D7-A95A-D58FEBE6583C}" dt="2021-11-02T19:52:39.613" v="1278" actId="6549"/>
        <pc:sldMkLst>
          <pc:docMk/>
          <pc:sldMk cId="3943179305" sldId="2115"/>
        </pc:sldMkLst>
        <pc:picChg chg="add del mod">
          <ac:chgData name="Azarakhsh Jalalvand" userId="b7f0e781-0dcf-4575-b26d-1fae8f24d9a0" providerId="ADAL" clId="{ADEC93F5-84D4-44D7-A95A-D58FEBE6583C}" dt="2021-11-02T08:14:10.467" v="2"/>
          <ac:picMkLst>
            <pc:docMk/>
            <pc:sldMk cId="3943179305" sldId="2115"/>
            <ac:picMk id="2" creationId="{03F2B8A4-40B2-43A4-B4D8-F71443D2A8D6}"/>
          </ac:picMkLst>
        </pc:picChg>
      </pc:sldChg>
      <pc:sldChg chg="addSp delSp modSp mod modTransition modAnim">
        <pc:chgData name="Azarakhsh Jalalvand" userId="b7f0e781-0dcf-4575-b26d-1fae8f24d9a0" providerId="ADAL" clId="{ADEC93F5-84D4-44D7-A95A-D58FEBE6583C}" dt="2021-11-02T19:56:17.348" v="1317" actId="20577"/>
        <pc:sldMkLst>
          <pc:docMk/>
          <pc:sldMk cId="2815751081" sldId="2117"/>
        </pc:sldMkLst>
        <pc:spChg chg="add mod">
          <ac:chgData name="Azarakhsh Jalalvand" userId="b7f0e781-0dcf-4575-b26d-1fae8f24d9a0" providerId="ADAL" clId="{ADEC93F5-84D4-44D7-A95A-D58FEBE6583C}" dt="2021-11-02T19:56:17.348" v="1317" actId="20577"/>
          <ac:spMkLst>
            <pc:docMk/>
            <pc:sldMk cId="2815751081" sldId="2117"/>
            <ac:spMk id="9" creationId="{DED12924-41FB-4F14-96DE-24597E186628}"/>
          </ac:spMkLst>
        </pc:spChg>
        <pc:spChg chg="del mod">
          <ac:chgData name="Azarakhsh Jalalvand" userId="b7f0e781-0dcf-4575-b26d-1fae8f24d9a0" providerId="ADAL" clId="{ADEC93F5-84D4-44D7-A95A-D58FEBE6583C}" dt="2021-11-02T08:22:27.485" v="58" actId="478"/>
          <ac:spMkLst>
            <pc:docMk/>
            <pc:sldMk cId="2815751081" sldId="2117"/>
            <ac:spMk id="48" creationId="{CB468ADF-3D04-49A8-8186-BC306DA04BFF}"/>
          </ac:spMkLst>
        </pc:spChg>
        <pc:spChg chg="mod">
          <ac:chgData name="Azarakhsh Jalalvand" userId="b7f0e781-0dcf-4575-b26d-1fae8f24d9a0" providerId="ADAL" clId="{ADEC93F5-84D4-44D7-A95A-D58FEBE6583C}" dt="2021-11-02T19:53:14.398" v="1305" actId="20577"/>
          <ac:spMkLst>
            <pc:docMk/>
            <pc:sldMk cId="2815751081" sldId="2117"/>
            <ac:spMk id="135" creationId="{F18BEB5C-F8DB-4C0D-AF5B-3A8C7861E762}"/>
          </ac:spMkLst>
        </pc:spChg>
        <pc:spChg chg="del mod">
          <ac:chgData name="Azarakhsh Jalalvand" userId="b7f0e781-0dcf-4575-b26d-1fae8f24d9a0" providerId="ADAL" clId="{ADEC93F5-84D4-44D7-A95A-D58FEBE6583C}" dt="2021-11-02T10:47:45.521" v="134" actId="478"/>
          <ac:spMkLst>
            <pc:docMk/>
            <pc:sldMk cId="2815751081" sldId="2117"/>
            <ac:spMk id="136" creationId="{5690F04C-0D1A-4642-8220-E999FE593F65}"/>
          </ac:spMkLst>
        </pc:spChg>
        <pc:picChg chg="add del mod">
          <ac:chgData name="Azarakhsh Jalalvand" userId="b7f0e781-0dcf-4575-b26d-1fae8f24d9a0" providerId="ADAL" clId="{ADEC93F5-84D4-44D7-A95A-D58FEBE6583C}" dt="2021-11-02T08:14:10.467" v="2"/>
          <ac:picMkLst>
            <pc:docMk/>
            <pc:sldMk cId="2815751081" sldId="2117"/>
            <ac:picMk id="2" creationId="{68BEA638-AC90-4A91-B0B7-ED878F12476B}"/>
          </ac:picMkLst>
        </pc:picChg>
        <pc:picChg chg="add del mod">
          <ac:chgData name="Azarakhsh Jalalvand" userId="b7f0e781-0dcf-4575-b26d-1fae8f24d9a0" providerId="ADAL" clId="{ADEC93F5-84D4-44D7-A95A-D58FEBE6583C}" dt="2021-11-02T10:33:22.714" v="109"/>
          <ac:picMkLst>
            <pc:docMk/>
            <pc:sldMk cId="2815751081" sldId="2117"/>
            <ac:picMk id="3" creationId="{4C070D79-3449-4D0E-95DE-86E299DB97BF}"/>
          </ac:picMkLst>
        </pc:picChg>
        <pc:picChg chg="add del mod">
          <ac:chgData name="Azarakhsh Jalalvand" userId="b7f0e781-0dcf-4575-b26d-1fae8f24d9a0" providerId="ADAL" clId="{ADEC93F5-84D4-44D7-A95A-D58FEBE6583C}" dt="2021-11-02T11:34:07.428" v="142"/>
          <ac:picMkLst>
            <pc:docMk/>
            <pc:sldMk cId="2815751081" sldId="2117"/>
            <ac:picMk id="4" creationId="{83659E39-99AF-4F7F-A658-28BEC904A7A7}"/>
          </ac:picMkLst>
        </pc:picChg>
        <pc:picChg chg="mod">
          <ac:chgData name="Azarakhsh Jalalvand" userId="b7f0e781-0dcf-4575-b26d-1fae8f24d9a0" providerId="ADAL" clId="{ADEC93F5-84D4-44D7-A95A-D58FEBE6583C}" dt="2021-11-02T08:41:11.679" v="71" actId="1076"/>
          <ac:picMkLst>
            <pc:docMk/>
            <pc:sldMk cId="2815751081" sldId="2117"/>
            <ac:picMk id="347" creationId="{FD4A952A-59EE-46DB-A9E4-C471535CA17A}"/>
          </ac:picMkLst>
        </pc:picChg>
      </pc:sldChg>
      <pc:sldChg chg="addSp delSp modSp mod modTransition modAnim">
        <pc:chgData name="Azarakhsh Jalalvand" userId="b7f0e781-0dcf-4575-b26d-1fae8f24d9a0" providerId="ADAL" clId="{ADEC93F5-84D4-44D7-A95A-D58FEBE6583C}" dt="2021-11-02T19:56:23.900" v="1327" actId="20577"/>
        <pc:sldMkLst>
          <pc:docMk/>
          <pc:sldMk cId="3664270313" sldId="2119"/>
        </pc:sldMkLst>
        <pc:spChg chg="del mod">
          <ac:chgData name="Azarakhsh Jalalvand" userId="b7f0e781-0dcf-4575-b26d-1fae8f24d9a0" providerId="ADAL" clId="{ADEC93F5-84D4-44D7-A95A-D58FEBE6583C}" dt="2021-11-02T10:48:03.450" v="136" actId="478"/>
          <ac:spMkLst>
            <pc:docMk/>
            <pc:sldMk cId="3664270313" sldId="2119"/>
            <ac:spMk id="2" creationId="{7D16A950-B604-4A50-A5EF-0CD5B698AFB6}"/>
          </ac:spMkLst>
        </pc:spChg>
        <pc:spChg chg="mod">
          <ac:chgData name="Azarakhsh Jalalvand" userId="b7f0e781-0dcf-4575-b26d-1fae8f24d9a0" providerId="ADAL" clId="{ADEC93F5-84D4-44D7-A95A-D58FEBE6583C}" dt="2021-11-02T19:51:35.737" v="1272" actId="20577"/>
          <ac:spMkLst>
            <pc:docMk/>
            <pc:sldMk cId="3664270313" sldId="2119"/>
            <ac:spMk id="5" creationId="{8753925A-D9DD-498E-AFCE-2D52EA67E976}"/>
          </ac:spMkLst>
        </pc:spChg>
        <pc:spChg chg="add mod">
          <ac:chgData name="Azarakhsh Jalalvand" userId="b7f0e781-0dcf-4575-b26d-1fae8f24d9a0" providerId="ADAL" clId="{ADEC93F5-84D4-44D7-A95A-D58FEBE6583C}" dt="2021-11-02T19:56:23.900" v="1327" actId="20577"/>
          <ac:spMkLst>
            <pc:docMk/>
            <pc:sldMk cId="3664270313" sldId="2119"/>
            <ac:spMk id="9" creationId="{591A5D81-86E6-4E52-9BFB-2D41D7EE1194}"/>
          </ac:spMkLst>
        </pc:spChg>
        <pc:spChg chg="add del mod">
          <ac:chgData name="Azarakhsh Jalalvand" userId="b7f0e781-0dcf-4575-b26d-1fae8f24d9a0" providerId="ADAL" clId="{ADEC93F5-84D4-44D7-A95A-D58FEBE6583C}" dt="2021-11-02T19:17:29.716" v="684" actId="478"/>
          <ac:spMkLst>
            <pc:docMk/>
            <pc:sldMk cId="3664270313" sldId="2119"/>
            <ac:spMk id="11" creationId="{F2F737C4-A3BF-4698-A839-7A753DE0CD0E}"/>
          </ac:spMkLst>
        </pc:spChg>
        <pc:picChg chg="add del mod">
          <ac:chgData name="Azarakhsh Jalalvand" userId="b7f0e781-0dcf-4575-b26d-1fae8f24d9a0" providerId="ADAL" clId="{ADEC93F5-84D4-44D7-A95A-D58FEBE6583C}" dt="2021-11-02T08:14:10.467" v="2"/>
          <ac:picMkLst>
            <pc:docMk/>
            <pc:sldMk cId="3664270313" sldId="2119"/>
            <ac:picMk id="3" creationId="{83F1C3D8-4BAA-4213-9820-7370DDD77DA3}"/>
          </ac:picMkLst>
        </pc:picChg>
        <pc:picChg chg="add del mod">
          <ac:chgData name="Azarakhsh Jalalvand" userId="b7f0e781-0dcf-4575-b26d-1fae8f24d9a0" providerId="ADAL" clId="{ADEC93F5-84D4-44D7-A95A-D58FEBE6583C}" dt="2021-11-02T10:33:22.714" v="109"/>
          <ac:picMkLst>
            <pc:docMk/>
            <pc:sldMk cId="3664270313" sldId="2119"/>
            <ac:picMk id="4" creationId="{C8202B62-0CF6-4B2B-A341-F6E9B15CBC6D}"/>
          </ac:picMkLst>
        </pc:picChg>
        <pc:picChg chg="mod">
          <ac:chgData name="Azarakhsh Jalalvand" userId="b7f0e781-0dcf-4575-b26d-1fae8f24d9a0" providerId="ADAL" clId="{ADEC93F5-84D4-44D7-A95A-D58FEBE6583C}" dt="2021-11-02T10:40:25.705" v="124" actId="1076"/>
          <ac:picMkLst>
            <pc:docMk/>
            <pc:sldMk cId="3664270313" sldId="2119"/>
            <ac:picMk id="6" creationId="{E0CD683F-C9BB-4AD6-ADFC-17D91ED9E960}"/>
          </ac:picMkLst>
        </pc:picChg>
        <pc:picChg chg="del">
          <ac:chgData name="Azarakhsh Jalalvand" userId="b7f0e781-0dcf-4575-b26d-1fae8f24d9a0" providerId="ADAL" clId="{ADEC93F5-84D4-44D7-A95A-D58FEBE6583C}" dt="2021-11-02T08:16:01.342" v="9" actId="478"/>
          <ac:picMkLst>
            <pc:docMk/>
            <pc:sldMk cId="3664270313" sldId="2119"/>
            <ac:picMk id="7" creationId="{7BFDA84D-A5DD-4540-80B6-97C6F7B04DB9}"/>
          </ac:picMkLst>
        </pc:picChg>
        <pc:picChg chg="mod">
          <ac:chgData name="Azarakhsh Jalalvand" userId="b7f0e781-0dcf-4575-b26d-1fae8f24d9a0" providerId="ADAL" clId="{ADEC93F5-84D4-44D7-A95A-D58FEBE6583C}" dt="2021-11-02T19:52:52.437" v="1304" actId="1038"/>
          <ac:picMkLst>
            <pc:docMk/>
            <pc:sldMk cId="3664270313" sldId="2119"/>
            <ac:picMk id="8" creationId="{DC6B6247-CF97-4FA2-B549-6CBDE1DA8308}"/>
          </ac:picMkLst>
        </pc:picChg>
        <pc:picChg chg="add del mod">
          <ac:chgData name="Azarakhsh Jalalvand" userId="b7f0e781-0dcf-4575-b26d-1fae8f24d9a0" providerId="ADAL" clId="{ADEC93F5-84D4-44D7-A95A-D58FEBE6583C}" dt="2021-11-02T11:34:07.428" v="142"/>
          <ac:picMkLst>
            <pc:docMk/>
            <pc:sldMk cId="3664270313" sldId="2119"/>
            <ac:picMk id="12" creationId="{764F86AB-7ED6-46E8-BEB6-7A0319F3E15E}"/>
          </ac:picMkLst>
        </pc:picChg>
      </pc:sldChg>
      <pc:sldChg chg="addSp delSp modSp mod modTransition modAnim">
        <pc:chgData name="Azarakhsh Jalalvand" userId="b7f0e781-0dcf-4575-b26d-1fae8f24d9a0" providerId="ADAL" clId="{ADEC93F5-84D4-44D7-A95A-D58FEBE6583C}" dt="2021-11-02T19:44:10.220" v="1225" actId="1076"/>
        <pc:sldMkLst>
          <pc:docMk/>
          <pc:sldMk cId="3549411993" sldId="2149"/>
        </pc:sldMkLst>
        <pc:spChg chg="mod">
          <ac:chgData name="Azarakhsh Jalalvand" userId="b7f0e781-0dcf-4575-b26d-1fae8f24d9a0" providerId="ADAL" clId="{ADEC93F5-84D4-44D7-A95A-D58FEBE6583C}" dt="2021-11-02T19:44:10.220" v="1225" actId="1076"/>
          <ac:spMkLst>
            <pc:docMk/>
            <pc:sldMk cId="3549411993" sldId="2149"/>
            <ac:spMk id="2" creationId="{68094832-BF33-4264-801F-A5595A1E61EB}"/>
          </ac:spMkLst>
        </pc:spChg>
        <pc:picChg chg="add del mod">
          <ac:chgData name="Azarakhsh Jalalvand" userId="b7f0e781-0dcf-4575-b26d-1fae8f24d9a0" providerId="ADAL" clId="{ADEC93F5-84D4-44D7-A95A-D58FEBE6583C}" dt="2021-11-02T08:14:10.467" v="2"/>
          <ac:picMkLst>
            <pc:docMk/>
            <pc:sldMk cId="3549411993" sldId="2149"/>
            <ac:picMk id="4" creationId="{8AF68F70-F1F6-4E8E-BA23-5A81700EE4D5}"/>
          </ac:picMkLst>
        </pc:picChg>
        <pc:picChg chg="del mod">
          <ac:chgData name="Azarakhsh Jalalvand" userId="b7f0e781-0dcf-4575-b26d-1fae8f24d9a0" providerId="ADAL" clId="{ADEC93F5-84D4-44D7-A95A-D58FEBE6583C}" dt="2021-11-02T16:49:51.928" v="248" actId="478"/>
          <ac:picMkLst>
            <pc:docMk/>
            <pc:sldMk cId="3549411993" sldId="2149"/>
            <ac:picMk id="5" creationId="{F80F3B94-4A54-4540-8624-20CDA59AF9E7}"/>
          </ac:picMkLst>
        </pc:picChg>
        <pc:picChg chg="del mod">
          <ac:chgData name="Azarakhsh Jalalvand" userId="b7f0e781-0dcf-4575-b26d-1fae8f24d9a0" providerId="ADAL" clId="{ADEC93F5-84D4-44D7-A95A-D58FEBE6583C}" dt="2021-11-02T16:49:21.353" v="238" actId="478"/>
          <ac:picMkLst>
            <pc:docMk/>
            <pc:sldMk cId="3549411993" sldId="2149"/>
            <ac:picMk id="6" creationId="{8FD380A1-7566-4840-AF17-2233D9488033}"/>
          </ac:picMkLst>
        </pc:picChg>
        <pc:picChg chg="add del mod">
          <ac:chgData name="Azarakhsh Jalalvand" userId="b7f0e781-0dcf-4575-b26d-1fae8f24d9a0" providerId="ADAL" clId="{ADEC93F5-84D4-44D7-A95A-D58FEBE6583C}" dt="2021-11-02T10:33:22.714" v="109"/>
          <ac:picMkLst>
            <pc:docMk/>
            <pc:sldMk cId="3549411993" sldId="2149"/>
            <ac:picMk id="7" creationId="{F3D59297-BAFB-472E-AA67-4BE023B82CE5}"/>
          </ac:picMkLst>
        </pc:picChg>
        <pc:picChg chg="add del mod">
          <ac:chgData name="Azarakhsh Jalalvand" userId="b7f0e781-0dcf-4575-b26d-1fae8f24d9a0" providerId="ADAL" clId="{ADEC93F5-84D4-44D7-A95A-D58FEBE6583C}" dt="2021-11-02T11:34:07.428" v="142"/>
          <ac:picMkLst>
            <pc:docMk/>
            <pc:sldMk cId="3549411993" sldId="2149"/>
            <ac:picMk id="8" creationId="{E950F55C-78EB-4E2A-A682-C0B5A379FE61}"/>
          </ac:picMkLst>
        </pc:picChg>
        <pc:picChg chg="add mod">
          <ac:chgData name="Azarakhsh Jalalvand" userId="b7f0e781-0dcf-4575-b26d-1fae8f24d9a0" providerId="ADAL" clId="{ADEC93F5-84D4-44D7-A95A-D58FEBE6583C}" dt="2021-11-02T19:16:15.001" v="679" actId="1076"/>
          <ac:picMkLst>
            <pc:docMk/>
            <pc:sldMk cId="3549411993" sldId="2149"/>
            <ac:picMk id="10" creationId="{2B012CDB-AD58-40E9-8E66-B837720989F7}"/>
          </ac:picMkLst>
        </pc:picChg>
        <pc:picChg chg="add del mod">
          <ac:chgData name="Azarakhsh Jalalvand" userId="b7f0e781-0dcf-4575-b26d-1fae8f24d9a0" providerId="ADAL" clId="{ADEC93F5-84D4-44D7-A95A-D58FEBE6583C}" dt="2021-11-02T16:52:05.760" v="253" actId="478"/>
          <ac:picMkLst>
            <pc:docMk/>
            <pc:sldMk cId="3549411993" sldId="2149"/>
            <ac:picMk id="12" creationId="{B6145DB6-C55D-4E25-8BB1-45741FBE87D7}"/>
          </ac:picMkLst>
        </pc:picChg>
        <pc:picChg chg="add mod">
          <ac:chgData name="Azarakhsh Jalalvand" userId="b7f0e781-0dcf-4575-b26d-1fae8f24d9a0" providerId="ADAL" clId="{ADEC93F5-84D4-44D7-A95A-D58FEBE6583C}" dt="2021-11-02T16:52:48.883" v="267"/>
          <ac:picMkLst>
            <pc:docMk/>
            <pc:sldMk cId="3549411993" sldId="2149"/>
            <ac:picMk id="14" creationId="{0464129D-42C1-42BF-969A-39F1A65C9C5E}"/>
          </ac:picMkLst>
        </pc:picChg>
      </pc:sldChg>
      <pc:sldChg chg="addSp delSp modSp mod ord modTransition modAnim modShow">
        <pc:chgData name="Azarakhsh Jalalvand" userId="b7f0e781-0dcf-4575-b26d-1fae8f24d9a0" providerId="ADAL" clId="{ADEC93F5-84D4-44D7-A95A-D58FEBE6583C}" dt="2021-11-02T19:58:38.724" v="1363" actId="1076"/>
        <pc:sldMkLst>
          <pc:docMk/>
          <pc:sldMk cId="3020689067" sldId="2151"/>
        </pc:sldMkLst>
        <pc:spChg chg="mod">
          <ac:chgData name="Azarakhsh Jalalvand" userId="b7f0e781-0dcf-4575-b26d-1fae8f24d9a0" providerId="ADAL" clId="{ADEC93F5-84D4-44D7-A95A-D58FEBE6583C}" dt="2021-11-02T19:58:27.773" v="1362" actId="20577"/>
          <ac:spMkLst>
            <pc:docMk/>
            <pc:sldMk cId="3020689067" sldId="2151"/>
            <ac:spMk id="3" creationId="{E2EC23F3-A758-48E4-9F77-BC3DD8249F45}"/>
          </ac:spMkLst>
        </pc:spChg>
        <pc:spChg chg="mod">
          <ac:chgData name="Azarakhsh Jalalvand" userId="b7f0e781-0dcf-4575-b26d-1fae8f24d9a0" providerId="ADAL" clId="{ADEC93F5-84D4-44D7-A95A-D58FEBE6583C}" dt="2021-11-02T19:58:13.389" v="1333" actId="6549"/>
          <ac:spMkLst>
            <pc:docMk/>
            <pc:sldMk cId="3020689067" sldId="2151"/>
            <ac:spMk id="23" creationId="{315E0CCE-DAB0-44F6-9872-8B4BD6C471E7}"/>
          </ac:spMkLst>
        </pc:spChg>
        <pc:spChg chg="mod">
          <ac:chgData name="Azarakhsh Jalalvand" userId="b7f0e781-0dcf-4575-b26d-1fae8f24d9a0" providerId="ADAL" clId="{ADEC93F5-84D4-44D7-A95A-D58FEBE6583C}" dt="2021-11-02T19:58:38.724" v="1363" actId="1076"/>
          <ac:spMkLst>
            <pc:docMk/>
            <pc:sldMk cId="3020689067" sldId="2151"/>
            <ac:spMk id="60" creationId="{BE8C0A99-EB71-4AF0-8DF3-07CFB03161CD}"/>
          </ac:spMkLst>
        </pc:spChg>
        <pc:picChg chg="add del mod">
          <ac:chgData name="Azarakhsh Jalalvand" userId="b7f0e781-0dcf-4575-b26d-1fae8f24d9a0" providerId="ADAL" clId="{ADEC93F5-84D4-44D7-A95A-D58FEBE6583C}" dt="2021-11-02T08:14:10.467" v="2"/>
          <ac:picMkLst>
            <pc:docMk/>
            <pc:sldMk cId="3020689067" sldId="2151"/>
            <ac:picMk id="2" creationId="{3DFB6D1B-AE11-4534-B96A-F9593652E8B4}"/>
          </ac:picMkLst>
        </pc:picChg>
        <pc:picChg chg="mod">
          <ac:chgData name="Azarakhsh Jalalvand" userId="b7f0e781-0dcf-4575-b26d-1fae8f24d9a0" providerId="ADAL" clId="{ADEC93F5-84D4-44D7-A95A-D58FEBE6583C}" dt="2021-11-02T19:58:10.963" v="1332" actId="14100"/>
          <ac:picMkLst>
            <pc:docMk/>
            <pc:sldMk cId="3020689067" sldId="2151"/>
            <ac:picMk id="4" creationId="{290544AC-AF5A-4C8C-B9FB-9990AFA0CADC}"/>
          </ac:picMkLst>
        </pc:picChg>
      </pc:sldChg>
      <pc:sldChg chg="addSp delSp modSp mod modTransition modAnim">
        <pc:chgData name="Azarakhsh Jalalvand" userId="b7f0e781-0dcf-4575-b26d-1fae8f24d9a0" providerId="ADAL" clId="{ADEC93F5-84D4-44D7-A95A-D58FEBE6583C}" dt="2021-11-02T19:51:57.421" v="1276" actId="20577"/>
        <pc:sldMkLst>
          <pc:docMk/>
          <pc:sldMk cId="4112442188" sldId="2154"/>
        </pc:sldMkLst>
        <pc:spChg chg="mod">
          <ac:chgData name="Azarakhsh Jalalvand" userId="b7f0e781-0dcf-4575-b26d-1fae8f24d9a0" providerId="ADAL" clId="{ADEC93F5-84D4-44D7-A95A-D58FEBE6583C}" dt="2021-11-02T19:51:57.421" v="1276" actId="20577"/>
          <ac:spMkLst>
            <pc:docMk/>
            <pc:sldMk cId="4112442188" sldId="2154"/>
            <ac:spMk id="6" creationId="{2BC5679F-9DAE-4711-96E1-0F267F4E30DD}"/>
          </ac:spMkLst>
        </pc:spChg>
        <pc:picChg chg="add del mod">
          <ac:chgData name="Azarakhsh Jalalvand" userId="b7f0e781-0dcf-4575-b26d-1fae8f24d9a0" providerId="ADAL" clId="{ADEC93F5-84D4-44D7-A95A-D58FEBE6583C}" dt="2021-11-02T08:14:10.467" v="2"/>
          <ac:picMkLst>
            <pc:docMk/>
            <pc:sldMk cId="4112442188" sldId="2154"/>
            <ac:picMk id="2" creationId="{5A00B2A7-CC91-43A3-AC83-E3D793B8369A}"/>
          </ac:picMkLst>
        </pc:picChg>
        <pc:picChg chg="add del mod">
          <ac:chgData name="Azarakhsh Jalalvand" userId="b7f0e781-0dcf-4575-b26d-1fae8f24d9a0" providerId="ADAL" clId="{ADEC93F5-84D4-44D7-A95A-D58FEBE6583C}" dt="2021-11-02T10:33:22.714" v="109"/>
          <ac:picMkLst>
            <pc:docMk/>
            <pc:sldMk cId="4112442188" sldId="2154"/>
            <ac:picMk id="4" creationId="{D37711ED-38B8-49E0-850D-4F6228CD812D}"/>
          </ac:picMkLst>
        </pc:picChg>
        <pc:picChg chg="add del mod">
          <ac:chgData name="Azarakhsh Jalalvand" userId="b7f0e781-0dcf-4575-b26d-1fae8f24d9a0" providerId="ADAL" clId="{ADEC93F5-84D4-44D7-A95A-D58FEBE6583C}" dt="2021-11-02T11:34:07.428" v="142"/>
          <ac:picMkLst>
            <pc:docMk/>
            <pc:sldMk cId="4112442188" sldId="2154"/>
            <ac:picMk id="5" creationId="{0EEBCC78-DB73-42E2-867D-1EB719E8E475}"/>
          </ac:picMkLst>
        </pc:picChg>
      </pc:sldChg>
      <pc:sldChg chg="addSp delSp modSp mod modTransition modAnim modNotesTx">
        <pc:chgData name="Azarakhsh Jalalvand" userId="b7f0e781-0dcf-4575-b26d-1fae8f24d9a0" providerId="ADAL" clId="{ADEC93F5-84D4-44D7-A95A-D58FEBE6583C}" dt="2021-11-02T19:03:37.341" v="668" actId="6549"/>
        <pc:sldMkLst>
          <pc:docMk/>
          <pc:sldMk cId="938722683" sldId="2157"/>
        </pc:sldMkLst>
        <pc:spChg chg="mod">
          <ac:chgData name="Azarakhsh Jalalvand" userId="b7f0e781-0dcf-4575-b26d-1fae8f24d9a0" providerId="ADAL" clId="{ADEC93F5-84D4-44D7-A95A-D58FEBE6583C}" dt="2021-11-02T09:26:32.912" v="73" actId="6549"/>
          <ac:spMkLst>
            <pc:docMk/>
            <pc:sldMk cId="938722683" sldId="2157"/>
            <ac:spMk id="14340" creationId="{00000000-0000-0000-0000-000000000000}"/>
          </ac:spMkLst>
        </pc:spChg>
        <pc:picChg chg="add del mod">
          <ac:chgData name="Azarakhsh Jalalvand" userId="b7f0e781-0dcf-4575-b26d-1fae8f24d9a0" providerId="ADAL" clId="{ADEC93F5-84D4-44D7-A95A-D58FEBE6583C}" dt="2021-11-02T08:14:10.467" v="2"/>
          <ac:picMkLst>
            <pc:docMk/>
            <pc:sldMk cId="938722683" sldId="2157"/>
            <ac:picMk id="2" creationId="{E1C760F8-1CCE-4B0E-9F8F-DC7416227C88}"/>
          </ac:picMkLst>
        </pc:picChg>
        <pc:picChg chg="add del mod">
          <ac:chgData name="Azarakhsh Jalalvand" userId="b7f0e781-0dcf-4575-b26d-1fae8f24d9a0" providerId="ADAL" clId="{ADEC93F5-84D4-44D7-A95A-D58FEBE6583C}" dt="2021-11-02T10:33:22.714" v="109"/>
          <ac:picMkLst>
            <pc:docMk/>
            <pc:sldMk cId="938722683" sldId="2157"/>
            <ac:picMk id="3" creationId="{F2B9F715-007C-4640-B177-80C68370EAA9}"/>
          </ac:picMkLst>
        </pc:picChg>
        <pc:picChg chg="add del mod">
          <ac:chgData name="Azarakhsh Jalalvand" userId="b7f0e781-0dcf-4575-b26d-1fae8f24d9a0" providerId="ADAL" clId="{ADEC93F5-84D4-44D7-A95A-D58FEBE6583C}" dt="2021-11-02T11:34:07.428" v="142"/>
          <ac:picMkLst>
            <pc:docMk/>
            <pc:sldMk cId="938722683" sldId="2157"/>
            <ac:picMk id="4" creationId="{D3CD1C2F-B597-420B-AB6D-F965708F3F69}"/>
          </ac:picMkLst>
        </pc:picChg>
        <pc:picChg chg="add del mod">
          <ac:chgData name="Azarakhsh Jalalvand" userId="b7f0e781-0dcf-4575-b26d-1fae8f24d9a0" providerId="ADAL" clId="{ADEC93F5-84D4-44D7-A95A-D58FEBE6583C}" dt="2021-11-02T11:58:49.526" v="145"/>
          <ac:picMkLst>
            <pc:docMk/>
            <pc:sldMk cId="938722683" sldId="2157"/>
            <ac:picMk id="5" creationId="{4310F450-BC49-4D14-8865-47E1051F07AE}"/>
          </ac:picMkLst>
        </pc:picChg>
        <pc:picChg chg="mod">
          <ac:chgData name="Azarakhsh Jalalvand" userId="b7f0e781-0dcf-4575-b26d-1fae8f24d9a0" providerId="ADAL" clId="{ADEC93F5-84D4-44D7-A95A-D58FEBE6583C}" dt="2021-11-02T10:39:40.886" v="118" actId="1076"/>
          <ac:picMkLst>
            <pc:docMk/>
            <pc:sldMk cId="938722683" sldId="2157"/>
            <ac:picMk id="11" creationId="{03AEE529-1B54-4479-BAF6-B1DC1DC050B6}"/>
          </ac:picMkLst>
        </pc:picChg>
        <pc:picChg chg="mod">
          <ac:chgData name="Azarakhsh Jalalvand" userId="b7f0e781-0dcf-4575-b26d-1fae8f24d9a0" providerId="ADAL" clId="{ADEC93F5-84D4-44D7-A95A-D58FEBE6583C}" dt="2021-11-02T10:39:35.015" v="117" actId="1076"/>
          <ac:picMkLst>
            <pc:docMk/>
            <pc:sldMk cId="938722683" sldId="2157"/>
            <ac:picMk id="1026" creationId="{25706897-CBA4-4EC4-B59B-832BAE5A94C4}"/>
          </ac:picMkLst>
        </pc:picChg>
      </pc:sldChg>
    </pc:docChg>
  </pc:docChgLst>
  <pc:docChgLst>
    <pc:chgData name="Azarakhsh Jalalvand" userId="3d386459-da4e-4cdf-b310-9e1ab9601f67" providerId="ADAL" clId="{ADEC93F5-84D4-44D7-A95A-D58FEBE6583C}"/>
    <pc:docChg chg="undo custSel addSld delSld modSld sldOrd modMainMaster">
      <pc:chgData name="Azarakhsh Jalalvand" userId="3d386459-da4e-4cdf-b310-9e1ab9601f67" providerId="ADAL" clId="{ADEC93F5-84D4-44D7-A95A-D58FEBE6583C}" dt="2021-11-03T12:39:05.043" v="692"/>
      <pc:docMkLst>
        <pc:docMk/>
      </pc:docMkLst>
      <pc:sldChg chg="add del">
        <pc:chgData name="Azarakhsh Jalalvand" userId="3d386459-da4e-4cdf-b310-9e1ab9601f67" providerId="ADAL" clId="{ADEC93F5-84D4-44D7-A95A-D58FEBE6583C}" dt="2021-11-01T10:44:06.222" v="90" actId="47"/>
        <pc:sldMkLst>
          <pc:docMk/>
          <pc:sldMk cId="311349541" sldId="397"/>
        </pc:sldMkLst>
      </pc:sldChg>
      <pc:sldChg chg="modSp del mod">
        <pc:chgData name="Azarakhsh Jalalvand" userId="3d386459-da4e-4cdf-b310-9e1ab9601f67" providerId="ADAL" clId="{ADEC93F5-84D4-44D7-A95A-D58FEBE6583C}" dt="2021-11-01T09:57:51.591" v="62" actId="47"/>
        <pc:sldMkLst>
          <pc:docMk/>
          <pc:sldMk cId="2093599636" sldId="1689"/>
        </pc:sldMkLst>
        <pc:spChg chg="mod">
          <ac:chgData name="Azarakhsh Jalalvand" userId="3d386459-da4e-4cdf-b310-9e1ab9601f67" providerId="ADAL" clId="{ADEC93F5-84D4-44D7-A95A-D58FEBE6583C}" dt="2021-11-01T09:51:19.726" v="2"/>
          <ac:spMkLst>
            <pc:docMk/>
            <pc:sldMk cId="2093599636" sldId="1689"/>
            <ac:spMk id="3" creationId="{98B21ED8-006B-491B-8CA7-92EAB04D92EC}"/>
          </ac:spMkLst>
        </pc:spChg>
      </pc:sldChg>
      <pc:sldChg chg="addSp delSp modSp del modTransition modAnim">
        <pc:chgData name="Azarakhsh Jalalvand" userId="3d386459-da4e-4cdf-b310-9e1ab9601f67" providerId="ADAL" clId="{ADEC93F5-84D4-44D7-A95A-D58FEBE6583C}" dt="2021-11-01T14:08:18.099" v="335" actId="47"/>
        <pc:sldMkLst>
          <pc:docMk/>
          <pc:sldMk cId="3026976049" sldId="2084"/>
        </pc:sldMkLst>
        <pc:picChg chg="add del mod">
          <ac:chgData name="Azarakhsh Jalalvand" userId="3d386459-da4e-4cdf-b310-9e1ab9601f67" providerId="ADAL" clId="{ADEC93F5-84D4-44D7-A95A-D58FEBE6583C}" dt="2021-11-01T13:06:27.496" v="159"/>
          <ac:picMkLst>
            <pc:docMk/>
            <pc:sldMk cId="3026976049" sldId="2084"/>
            <ac:picMk id="2" creationId="{8EF9994A-2852-4C2E-99A2-1E34ED20E81C}"/>
          </ac:picMkLst>
        </pc:picChg>
      </pc:sldChg>
      <pc:sldChg chg="del">
        <pc:chgData name="Azarakhsh Jalalvand" userId="3d386459-da4e-4cdf-b310-9e1ab9601f67" providerId="ADAL" clId="{ADEC93F5-84D4-44D7-A95A-D58FEBE6583C}" dt="2021-11-01T09:58:36.756" v="78" actId="47"/>
        <pc:sldMkLst>
          <pc:docMk/>
          <pc:sldMk cId="1194493648" sldId="2095"/>
        </pc:sldMkLst>
      </pc:sldChg>
      <pc:sldChg chg="addSp delSp modSp add mod modTransition modAnim">
        <pc:chgData name="Azarakhsh Jalalvand" userId="3d386459-da4e-4cdf-b310-9e1ab9601f67" providerId="ADAL" clId="{ADEC93F5-84D4-44D7-A95A-D58FEBE6583C}" dt="2021-11-03T12:16:26.115" v="646"/>
        <pc:sldMkLst>
          <pc:docMk/>
          <pc:sldMk cId="1220456906" sldId="2105"/>
        </pc:sldMkLst>
        <pc:spChg chg="mod">
          <ac:chgData name="Azarakhsh Jalalvand" userId="3d386459-da4e-4cdf-b310-9e1ab9601f67" providerId="ADAL" clId="{ADEC93F5-84D4-44D7-A95A-D58FEBE6583C}" dt="2021-11-02T20:08:34.942" v="341" actId="6549"/>
          <ac:spMkLst>
            <pc:docMk/>
            <pc:sldMk cId="1220456906" sldId="2105"/>
            <ac:spMk id="24" creationId="{E7A6AEF8-74FF-4BB3-96C3-C72B1F11D73F}"/>
          </ac:spMkLst>
        </pc:spChg>
        <pc:picChg chg="add del mod">
          <ac:chgData name="Azarakhsh Jalalvand" userId="3d386459-da4e-4cdf-b310-9e1ab9601f67" providerId="ADAL" clId="{ADEC93F5-84D4-44D7-A95A-D58FEBE6583C}" dt="2021-11-03T09:36:13.993" v="358"/>
          <ac:picMkLst>
            <pc:docMk/>
            <pc:sldMk cId="1220456906" sldId="2105"/>
            <ac:picMk id="2" creationId="{A95B2DFD-F138-4327-A4E6-1862DFA6CE28}"/>
          </ac:picMkLst>
        </pc:picChg>
        <pc:picChg chg="mod">
          <ac:chgData name="Azarakhsh Jalalvand" userId="3d386459-da4e-4cdf-b310-9e1ab9601f67" providerId="ADAL" clId="{ADEC93F5-84D4-44D7-A95A-D58FEBE6583C}" dt="2021-11-01T13:07:15.114" v="173" actId="1076"/>
          <ac:picMkLst>
            <pc:docMk/>
            <pc:sldMk cId="1220456906" sldId="2105"/>
            <ac:picMk id="4" creationId="{66500F61-22E2-45EE-8ADE-CC5D4489C88C}"/>
          </ac:picMkLst>
        </pc:picChg>
        <pc:picChg chg="add mod">
          <ac:chgData name="Azarakhsh Jalalvand" userId="3d386459-da4e-4cdf-b310-9e1ab9601f67" providerId="ADAL" clId="{ADEC93F5-84D4-44D7-A95A-D58FEBE6583C}" dt="2021-11-03T09:38:22.734" v="366" actId="1076"/>
          <ac:picMkLst>
            <pc:docMk/>
            <pc:sldMk cId="1220456906" sldId="2105"/>
            <ac:picMk id="5" creationId="{67FA5573-83E2-43E2-AB74-797FCA455E64}"/>
          </ac:picMkLst>
        </pc:picChg>
        <pc:picChg chg="add del mod">
          <ac:chgData name="Azarakhsh Jalalvand" userId="3d386459-da4e-4cdf-b310-9e1ab9601f67" providerId="ADAL" clId="{ADEC93F5-84D4-44D7-A95A-D58FEBE6583C}" dt="2021-11-03T09:46:12.557" v="375"/>
          <ac:picMkLst>
            <pc:docMk/>
            <pc:sldMk cId="1220456906" sldId="2105"/>
            <ac:picMk id="6" creationId="{61605981-81F2-4B38-B7FB-BB89B5CD3D5B}"/>
          </ac:picMkLst>
        </pc:picChg>
        <pc:picChg chg="add del mod">
          <ac:chgData name="Azarakhsh Jalalvand" userId="3d386459-da4e-4cdf-b310-9e1ab9601f67" providerId="ADAL" clId="{ADEC93F5-84D4-44D7-A95A-D58FEBE6583C}" dt="2021-11-03T09:46:24.048" v="376"/>
          <ac:picMkLst>
            <pc:docMk/>
            <pc:sldMk cId="1220456906" sldId="2105"/>
            <ac:picMk id="7" creationId="{A0F73C7A-5DCF-42A7-8D69-AECAACEC81A2}"/>
          </ac:picMkLst>
        </pc:picChg>
        <pc:picChg chg="add del mod">
          <ac:chgData name="Azarakhsh Jalalvand" userId="3d386459-da4e-4cdf-b310-9e1ab9601f67" providerId="ADAL" clId="{ADEC93F5-84D4-44D7-A95A-D58FEBE6583C}" dt="2021-11-03T09:47:12.561" v="377"/>
          <ac:picMkLst>
            <pc:docMk/>
            <pc:sldMk cId="1220456906" sldId="2105"/>
            <ac:picMk id="8" creationId="{6B134CB3-1378-4E11-BC80-1A43A2750162}"/>
          </ac:picMkLst>
        </pc:picChg>
        <pc:picChg chg="add del mod">
          <ac:chgData name="Azarakhsh Jalalvand" userId="3d386459-da4e-4cdf-b310-9e1ab9601f67" providerId="ADAL" clId="{ADEC93F5-84D4-44D7-A95A-D58FEBE6583C}" dt="2021-11-03T09:47:28.502" v="378"/>
          <ac:picMkLst>
            <pc:docMk/>
            <pc:sldMk cId="1220456906" sldId="2105"/>
            <ac:picMk id="9" creationId="{60C196E1-B99F-4480-A456-3C243B264C7A}"/>
          </ac:picMkLst>
        </pc:picChg>
        <pc:picChg chg="add del mod">
          <ac:chgData name="Azarakhsh Jalalvand" userId="3d386459-da4e-4cdf-b310-9e1ab9601f67" providerId="ADAL" clId="{ADEC93F5-84D4-44D7-A95A-D58FEBE6583C}" dt="2021-11-03T09:48:21.271" v="379"/>
          <ac:picMkLst>
            <pc:docMk/>
            <pc:sldMk cId="1220456906" sldId="2105"/>
            <ac:picMk id="10" creationId="{850721CA-9460-4839-85F8-F3DC0A7F0653}"/>
          </ac:picMkLst>
        </pc:picChg>
        <pc:picChg chg="add del mod">
          <ac:chgData name="Azarakhsh Jalalvand" userId="3d386459-da4e-4cdf-b310-9e1ab9601f67" providerId="ADAL" clId="{ADEC93F5-84D4-44D7-A95A-D58FEBE6583C}" dt="2021-11-03T09:50:02.386" v="380"/>
          <ac:picMkLst>
            <pc:docMk/>
            <pc:sldMk cId="1220456906" sldId="2105"/>
            <ac:picMk id="11" creationId="{DCED5AE7-7C5A-4E5D-AAEC-DE4E4FB1A32F}"/>
          </ac:picMkLst>
        </pc:picChg>
        <pc:picChg chg="add del mod">
          <ac:chgData name="Azarakhsh Jalalvand" userId="3d386459-da4e-4cdf-b310-9e1ab9601f67" providerId="ADAL" clId="{ADEC93F5-84D4-44D7-A95A-D58FEBE6583C}" dt="2021-11-03T09:51:13.632" v="381"/>
          <ac:picMkLst>
            <pc:docMk/>
            <pc:sldMk cId="1220456906" sldId="2105"/>
            <ac:picMk id="12" creationId="{719C3EA4-08C2-4A42-A2A2-94FF92710F25}"/>
          </ac:picMkLst>
        </pc:picChg>
        <pc:picChg chg="add del mod">
          <ac:chgData name="Azarakhsh Jalalvand" userId="3d386459-da4e-4cdf-b310-9e1ab9601f67" providerId="ADAL" clId="{ADEC93F5-84D4-44D7-A95A-D58FEBE6583C}" dt="2021-11-03T09:53:14.831" v="382"/>
          <ac:picMkLst>
            <pc:docMk/>
            <pc:sldMk cId="1220456906" sldId="2105"/>
            <ac:picMk id="13" creationId="{5604D833-0443-48AF-94B1-59EF8E008E6D}"/>
          </ac:picMkLst>
        </pc:picChg>
        <pc:picChg chg="add del mod">
          <ac:chgData name="Azarakhsh Jalalvand" userId="3d386459-da4e-4cdf-b310-9e1ab9601f67" providerId="ADAL" clId="{ADEC93F5-84D4-44D7-A95A-D58FEBE6583C}" dt="2021-11-03T09:54:21.133" v="383"/>
          <ac:picMkLst>
            <pc:docMk/>
            <pc:sldMk cId="1220456906" sldId="2105"/>
            <ac:picMk id="14" creationId="{572DBEB6-205F-4A50-B93C-B1BD42ED9325}"/>
          </ac:picMkLst>
        </pc:picChg>
        <pc:picChg chg="add del mod">
          <ac:chgData name="Azarakhsh Jalalvand" userId="3d386459-da4e-4cdf-b310-9e1ab9601f67" providerId="ADAL" clId="{ADEC93F5-84D4-44D7-A95A-D58FEBE6583C}" dt="2021-11-03T09:55:41.613" v="384"/>
          <ac:picMkLst>
            <pc:docMk/>
            <pc:sldMk cId="1220456906" sldId="2105"/>
            <ac:picMk id="15" creationId="{DAFAFBAB-973C-41FD-BE64-E700682DA8FD}"/>
          </ac:picMkLst>
        </pc:picChg>
        <pc:picChg chg="add del mod">
          <ac:chgData name="Azarakhsh Jalalvand" userId="3d386459-da4e-4cdf-b310-9e1ab9601f67" providerId="ADAL" clId="{ADEC93F5-84D4-44D7-A95A-D58FEBE6583C}" dt="2021-11-03T09:56:38.403" v="385"/>
          <ac:picMkLst>
            <pc:docMk/>
            <pc:sldMk cId="1220456906" sldId="2105"/>
            <ac:picMk id="16" creationId="{DDEF38D8-638D-4CC4-8699-9D2C401E7456}"/>
          </ac:picMkLst>
        </pc:picChg>
        <pc:picChg chg="add del mod">
          <ac:chgData name="Azarakhsh Jalalvand" userId="3d386459-da4e-4cdf-b310-9e1ab9601f67" providerId="ADAL" clId="{ADEC93F5-84D4-44D7-A95A-D58FEBE6583C}" dt="2021-11-03T09:57:11.453" v="386"/>
          <ac:picMkLst>
            <pc:docMk/>
            <pc:sldMk cId="1220456906" sldId="2105"/>
            <ac:picMk id="17" creationId="{DDDF493D-6EF1-4C64-990A-D33888506692}"/>
          </ac:picMkLst>
        </pc:picChg>
        <pc:picChg chg="add del mod">
          <ac:chgData name="Azarakhsh Jalalvand" userId="3d386459-da4e-4cdf-b310-9e1ab9601f67" providerId="ADAL" clId="{ADEC93F5-84D4-44D7-A95A-D58FEBE6583C}" dt="2021-11-03T09:58:53.994" v="387"/>
          <ac:picMkLst>
            <pc:docMk/>
            <pc:sldMk cId="1220456906" sldId="2105"/>
            <ac:picMk id="18" creationId="{E80D5874-8A4C-4554-BE2E-C05F78C07F7B}"/>
          </ac:picMkLst>
        </pc:picChg>
        <pc:picChg chg="add del mod">
          <ac:chgData name="Azarakhsh Jalalvand" userId="3d386459-da4e-4cdf-b310-9e1ab9601f67" providerId="ADAL" clId="{ADEC93F5-84D4-44D7-A95A-D58FEBE6583C}" dt="2021-11-03T10:01:00.169" v="388"/>
          <ac:picMkLst>
            <pc:docMk/>
            <pc:sldMk cId="1220456906" sldId="2105"/>
            <ac:picMk id="19" creationId="{04ED18DD-518F-447B-A0F6-B5C86021E851}"/>
          </ac:picMkLst>
        </pc:picChg>
        <pc:picChg chg="add del mod">
          <ac:chgData name="Azarakhsh Jalalvand" userId="3d386459-da4e-4cdf-b310-9e1ab9601f67" providerId="ADAL" clId="{ADEC93F5-84D4-44D7-A95A-D58FEBE6583C}" dt="2021-11-03T10:01:31.679" v="389"/>
          <ac:picMkLst>
            <pc:docMk/>
            <pc:sldMk cId="1220456906" sldId="2105"/>
            <ac:picMk id="20" creationId="{3CFC637F-718F-4225-BBCE-9BBE5FC3E706}"/>
          </ac:picMkLst>
        </pc:picChg>
        <pc:picChg chg="add del mod">
          <ac:chgData name="Azarakhsh Jalalvand" userId="3d386459-da4e-4cdf-b310-9e1ab9601f67" providerId="ADAL" clId="{ADEC93F5-84D4-44D7-A95A-D58FEBE6583C}" dt="2021-11-03T10:03:27.443" v="390"/>
          <ac:picMkLst>
            <pc:docMk/>
            <pc:sldMk cId="1220456906" sldId="2105"/>
            <ac:picMk id="21" creationId="{F6E317DB-C6CF-48F4-811F-0E25C4DF32EE}"/>
          </ac:picMkLst>
        </pc:picChg>
        <pc:picChg chg="add del mod">
          <ac:chgData name="Azarakhsh Jalalvand" userId="3d386459-da4e-4cdf-b310-9e1ab9601f67" providerId="ADAL" clId="{ADEC93F5-84D4-44D7-A95A-D58FEBE6583C}" dt="2021-11-03T10:04:06.817" v="391"/>
          <ac:picMkLst>
            <pc:docMk/>
            <pc:sldMk cId="1220456906" sldId="2105"/>
            <ac:picMk id="22" creationId="{F1D550B7-662C-4665-811A-36CE1BD256E7}"/>
          </ac:picMkLst>
        </pc:picChg>
        <pc:picChg chg="add del mod">
          <ac:chgData name="Azarakhsh Jalalvand" userId="3d386459-da4e-4cdf-b310-9e1ab9601f67" providerId="ADAL" clId="{ADEC93F5-84D4-44D7-A95A-D58FEBE6583C}" dt="2021-11-03T10:05:11.293" v="392"/>
          <ac:picMkLst>
            <pc:docMk/>
            <pc:sldMk cId="1220456906" sldId="2105"/>
            <ac:picMk id="23" creationId="{368E134B-2536-459B-BF2E-3F259A1378A5}"/>
          </ac:picMkLst>
        </pc:picChg>
        <pc:picChg chg="add del mod">
          <ac:chgData name="Azarakhsh Jalalvand" userId="3d386459-da4e-4cdf-b310-9e1ab9601f67" providerId="ADAL" clId="{ADEC93F5-84D4-44D7-A95A-D58FEBE6583C}" dt="2021-11-03T10:06:12.870" v="393"/>
          <ac:picMkLst>
            <pc:docMk/>
            <pc:sldMk cId="1220456906" sldId="2105"/>
            <ac:picMk id="25" creationId="{B3047F8B-68DD-4D05-9804-B182DF6E2E07}"/>
          </ac:picMkLst>
        </pc:picChg>
        <pc:picChg chg="add del mod">
          <ac:chgData name="Azarakhsh Jalalvand" userId="3d386459-da4e-4cdf-b310-9e1ab9601f67" providerId="ADAL" clId="{ADEC93F5-84D4-44D7-A95A-D58FEBE6583C}" dt="2021-11-03T10:10:13.153" v="394"/>
          <ac:picMkLst>
            <pc:docMk/>
            <pc:sldMk cId="1220456906" sldId="2105"/>
            <ac:picMk id="26" creationId="{6B65D1BF-A892-4247-96F8-07AAB4866BD3}"/>
          </ac:picMkLst>
        </pc:picChg>
        <pc:picChg chg="add del mod">
          <ac:chgData name="Azarakhsh Jalalvand" userId="3d386459-da4e-4cdf-b310-9e1ab9601f67" providerId="ADAL" clId="{ADEC93F5-84D4-44D7-A95A-D58FEBE6583C}" dt="2021-11-03T10:14:22.071" v="398"/>
          <ac:picMkLst>
            <pc:docMk/>
            <pc:sldMk cId="1220456906" sldId="2105"/>
            <ac:picMk id="27" creationId="{A8C1AB63-96E9-47F1-8560-37E94A101668}"/>
          </ac:picMkLst>
        </pc:picChg>
        <pc:picChg chg="add del mod">
          <ac:chgData name="Azarakhsh Jalalvand" userId="3d386459-da4e-4cdf-b310-9e1ab9601f67" providerId="ADAL" clId="{ADEC93F5-84D4-44D7-A95A-D58FEBE6583C}" dt="2021-11-03T10:16:17.023" v="399"/>
          <ac:picMkLst>
            <pc:docMk/>
            <pc:sldMk cId="1220456906" sldId="2105"/>
            <ac:picMk id="28" creationId="{55D3A5DF-A68A-4086-8A49-7503241E2CFE}"/>
          </ac:picMkLst>
        </pc:picChg>
        <pc:picChg chg="add del mod">
          <ac:chgData name="Azarakhsh Jalalvand" userId="3d386459-da4e-4cdf-b310-9e1ab9601f67" providerId="ADAL" clId="{ADEC93F5-84D4-44D7-A95A-D58FEBE6583C}" dt="2021-11-03T10:17:11.426" v="400"/>
          <ac:picMkLst>
            <pc:docMk/>
            <pc:sldMk cId="1220456906" sldId="2105"/>
            <ac:picMk id="29" creationId="{157F1ED1-57DF-4A01-AAB8-25E14E0BB8CE}"/>
          </ac:picMkLst>
        </pc:picChg>
        <pc:picChg chg="add del mod">
          <ac:chgData name="Azarakhsh Jalalvand" userId="3d386459-da4e-4cdf-b310-9e1ab9601f67" providerId="ADAL" clId="{ADEC93F5-84D4-44D7-A95A-D58FEBE6583C}" dt="2021-11-03T10:17:32.932" v="401"/>
          <ac:picMkLst>
            <pc:docMk/>
            <pc:sldMk cId="1220456906" sldId="2105"/>
            <ac:picMk id="30" creationId="{058E09BE-C914-4661-B7FC-F4D036D84381}"/>
          </ac:picMkLst>
        </pc:picChg>
        <pc:picChg chg="add del mod">
          <ac:chgData name="Azarakhsh Jalalvand" userId="3d386459-da4e-4cdf-b310-9e1ab9601f67" providerId="ADAL" clId="{ADEC93F5-84D4-44D7-A95A-D58FEBE6583C}" dt="2021-11-03T10:20:18.792" v="402"/>
          <ac:picMkLst>
            <pc:docMk/>
            <pc:sldMk cId="1220456906" sldId="2105"/>
            <ac:picMk id="31" creationId="{0E8DC64E-61F2-4CB3-B900-6BD0F216294A}"/>
          </ac:picMkLst>
        </pc:picChg>
        <pc:picChg chg="add del mod">
          <ac:chgData name="Azarakhsh Jalalvand" userId="3d386459-da4e-4cdf-b310-9e1ab9601f67" providerId="ADAL" clId="{ADEC93F5-84D4-44D7-A95A-D58FEBE6583C}" dt="2021-11-03T10:20:33.921" v="403"/>
          <ac:picMkLst>
            <pc:docMk/>
            <pc:sldMk cId="1220456906" sldId="2105"/>
            <ac:picMk id="32" creationId="{6F7F0BD0-1AED-418A-AA24-9725F78FD452}"/>
          </ac:picMkLst>
        </pc:picChg>
        <pc:picChg chg="add del mod">
          <ac:chgData name="Azarakhsh Jalalvand" userId="3d386459-da4e-4cdf-b310-9e1ab9601f67" providerId="ADAL" clId="{ADEC93F5-84D4-44D7-A95A-D58FEBE6583C}" dt="2021-11-03T10:21:25.997" v="405"/>
          <ac:picMkLst>
            <pc:docMk/>
            <pc:sldMk cId="1220456906" sldId="2105"/>
            <ac:picMk id="33" creationId="{22BEF5A6-281B-4E24-8DA5-6CF07A63DE98}"/>
          </ac:picMkLst>
        </pc:picChg>
        <pc:picChg chg="add del mod">
          <ac:chgData name="Azarakhsh Jalalvand" userId="3d386459-da4e-4cdf-b310-9e1ab9601f67" providerId="ADAL" clId="{ADEC93F5-84D4-44D7-A95A-D58FEBE6583C}" dt="2021-11-03T10:22:16.748" v="407"/>
          <ac:picMkLst>
            <pc:docMk/>
            <pc:sldMk cId="1220456906" sldId="2105"/>
            <ac:picMk id="34" creationId="{EC6731A0-3D76-4767-A9FF-98FDF1763A0E}"/>
          </ac:picMkLst>
        </pc:picChg>
        <pc:picChg chg="add del mod">
          <ac:chgData name="Azarakhsh Jalalvand" userId="3d386459-da4e-4cdf-b310-9e1ab9601f67" providerId="ADAL" clId="{ADEC93F5-84D4-44D7-A95A-D58FEBE6583C}" dt="2021-11-03T12:16:26.115" v="646"/>
          <ac:picMkLst>
            <pc:docMk/>
            <pc:sldMk cId="1220456906" sldId="2105"/>
            <ac:picMk id="35" creationId="{E61A3F2A-6CD3-46DC-A5A4-C47EDCD02492}"/>
          </ac:picMkLst>
        </pc:picChg>
      </pc:sldChg>
      <pc:sldChg chg="del">
        <pc:chgData name="Azarakhsh Jalalvand" userId="3d386459-da4e-4cdf-b310-9e1ab9601f67" providerId="ADAL" clId="{ADEC93F5-84D4-44D7-A95A-D58FEBE6583C}" dt="2021-11-01T09:58:36.756" v="78" actId="47"/>
        <pc:sldMkLst>
          <pc:docMk/>
          <pc:sldMk cId="1393786174" sldId="2108"/>
        </pc:sldMkLst>
      </pc:sldChg>
      <pc:sldChg chg="addSp modSp modTransition">
        <pc:chgData name="Azarakhsh Jalalvand" userId="3d386459-da4e-4cdf-b310-9e1ab9601f67" providerId="ADAL" clId="{ADEC93F5-84D4-44D7-A95A-D58FEBE6583C}" dt="2021-11-03T12:39:05.043" v="692"/>
        <pc:sldMkLst>
          <pc:docMk/>
          <pc:sldMk cId="3943179305" sldId="2115"/>
        </pc:sldMkLst>
        <pc:picChg chg="add mod">
          <ac:chgData name="Azarakhsh Jalalvand" userId="3d386459-da4e-4cdf-b310-9e1ab9601f67" providerId="ADAL" clId="{ADEC93F5-84D4-44D7-A95A-D58FEBE6583C}" dt="2021-11-03T12:39:05.043" v="692"/>
          <ac:picMkLst>
            <pc:docMk/>
            <pc:sldMk cId="3943179305" sldId="2115"/>
            <ac:picMk id="2" creationId="{5216383B-6EDC-4BF9-9D2E-3909DC7CC9D2}"/>
          </ac:picMkLst>
        </pc:picChg>
      </pc:sldChg>
      <pc:sldChg chg="addSp delSp modSp mod modTransition modAnim">
        <pc:chgData name="Azarakhsh Jalalvand" userId="3d386459-da4e-4cdf-b310-9e1ab9601f67" providerId="ADAL" clId="{ADEC93F5-84D4-44D7-A95A-D58FEBE6583C}" dt="2021-11-03T12:16:26.115" v="646"/>
        <pc:sldMkLst>
          <pc:docMk/>
          <pc:sldMk cId="2815751081" sldId="2117"/>
        </pc:sldMkLst>
        <pc:spChg chg="del">
          <ac:chgData name="Azarakhsh Jalalvand" userId="3d386459-da4e-4cdf-b310-9e1ab9601f67" providerId="ADAL" clId="{ADEC93F5-84D4-44D7-A95A-D58FEBE6583C}" dt="2021-11-01T10:23:49.251" v="81" actId="478"/>
          <ac:spMkLst>
            <pc:docMk/>
            <pc:sldMk cId="2815751081" sldId="2117"/>
            <ac:spMk id="29" creationId="{8EF64F0A-EA4F-4046-82E2-254BBC322E0F}"/>
          </ac:spMkLst>
        </pc:spChg>
        <pc:spChg chg="mod">
          <ac:chgData name="Azarakhsh Jalalvand" userId="3d386459-da4e-4cdf-b310-9e1ab9601f67" providerId="ADAL" clId="{ADEC93F5-84D4-44D7-A95A-D58FEBE6583C}" dt="2021-11-01T13:36:28.562" v="177" actId="164"/>
          <ac:spMkLst>
            <pc:docMk/>
            <pc:sldMk cId="2815751081" sldId="2117"/>
            <ac:spMk id="49" creationId="{9310288A-5683-47DE-9757-6EE5D358D9F3}"/>
          </ac:spMkLst>
        </pc:spChg>
        <pc:spChg chg="mod">
          <ac:chgData name="Azarakhsh Jalalvand" userId="3d386459-da4e-4cdf-b310-9e1ab9601f67" providerId="ADAL" clId="{ADEC93F5-84D4-44D7-A95A-D58FEBE6583C}" dt="2021-11-01T13:36:28.562" v="177" actId="164"/>
          <ac:spMkLst>
            <pc:docMk/>
            <pc:sldMk cId="2815751081" sldId="2117"/>
            <ac:spMk id="50" creationId="{92FD0747-4ADC-43F3-9D44-75C627E77A31}"/>
          </ac:spMkLst>
        </pc:spChg>
        <pc:spChg chg="mod">
          <ac:chgData name="Azarakhsh Jalalvand" userId="3d386459-da4e-4cdf-b310-9e1ab9601f67" providerId="ADAL" clId="{ADEC93F5-84D4-44D7-A95A-D58FEBE6583C}" dt="2021-11-01T13:36:28.562" v="177" actId="164"/>
          <ac:spMkLst>
            <pc:docMk/>
            <pc:sldMk cId="2815751081" sldId="2117"/>
            <ac:spMk id="52" creationId="{AA21A7F7-1CE2-45D0-904D-D8CFBD557EE9}"/>
          </ac:spMkLst>
        </pc:spChg>
        <pc:spChg chg="mod">
          <ac:chgData name="Azarakhsh Jalalvand" userId="3d386459-da4e-4cdf-b310-9e1ab9601f67" providerId="ADAL" clId="{ADEC93F5-84D4-44D7-A95A-D58FEBE6583C}" dt="2021-11-01T13:36:28.562" v="177" actId="164"/>
          <ac:spMkLst>
            <pc:docMk/>
            <pc:sldMk cId="2815751081" sldId="2117"/>
            <ac:spMk id="53" creationId="{322C9770-2449-4111-93AE-56CBF0013A35}"/>
          </ac:spMkLst>
        </pc:spChg>
        <pc:spChg chg="mod">
          <ac:chgData name="Azarakhsh Jalalvand" userId="3d386459-da4e-4cdf-b310-9e1ab9601f67" providerId="ADAL" clId="{ADEC93F5-84D4-44D7-A95A-D58FEBE6583C}" dt="2021-11-01T13:36:28.562" v="177" actId="164"/>
          <ac:spMkLst>
            <pc:docMk/>
            <pc:sldMk cId="2815751081" sldId="2117"/>
            <ac:spMk id="98" creationId="{276E1334-3E14-4895-90CF-4342D3235142}"/>
          </ac:spMkLst>
        </pc:spChg>
        <pc:spChg chg="mod">
          <ac:chgData name="Azarakhsh Jalalvand" userId="3d386459-da4e-4cdf-b310-9e1ab9601f67" providerId="ADAL" clId="{ADEC93F5-84D4-44D7-A95A-D58FEBE6583C}" dt="2021-11-01T13:36:28.562" v="177" actId="164"/>
          <ac:spMkLst>
            <pc:docMk/>
            <pc:sldMk cId="2815751081" sldId="2117"/>
            <ac:spMk id="99" creationId="{B3F3D070-397D-4CB5-8BE9-8CD78F647C77}"/>
          </ac:spMkLst>
        </pc:spChg>
        <pc:spChg chg="mod">
          <ac:chgData name="Azarakhsh Jalalvand" userId="3d386459-da4e-4cdf-b310-9e1ab9601f67" providerId="ADAL" clId="{ADEC93F5-84D4-44D7-A95A-D58FEBE6583C}" dt="2021-11-01T13:36:28.562" v="177" actId="164"/>
          <ac:spMkLst>
            <pc:docMk/>
            <pc:sldMk cId="2815751081" sldId="2117"/>
            <ac:spMk id="100" creationId="{C668F2E9-5EEB-443A-A2B5-9C154E933299}"/>
          </ac:spMkLst>
        </pc:spChg>
        <pc:spChg chg="mod">
          <ac:chgData name="Azarakhsh Jalalvand" userId="3d386459-da4e-4cdf-b310-9e1ab9601f67" providerId="ADAL" clId="{ADEC93F5-84D4-44D7-A95A-D58FEBE6583C}" dt="2021-11-01T13:36:28.562" v="177" actId="164"/>
          <ac:spMkLst>
            <pc:docMk/>
            <pc:sldMk cId="2815751081" sldId="2117"/>
            <ac:spMk id="101" creationId="{F584706D-8499-409B-905E-31CAA96A4AA1}"/>
          </ac:spMkLst>
        </pc:spChg>
        <pc:spChg chg="mod">
          <ac:chgData name="Azarakhsh Jalalvand" userId="3d386459-da4e-4cdf-b310-9e1ab9601f67" providerId="ADAL" clId="{ADEC93F5-84D4-44D7-A95A-D58FEBE6583C}" dt="2021-11-01T13:36:28.562" v="177" actId="164"/>
          <ac:spMkLst>
            <pc:docMk/>
            <pc:sldMk cId="2815751081" sldId="2117"/>
            <ac:spMk id="102" creationId="{1796FAD5-FE21-40AC-9E0B-7480621B0D39}"/>
          </ac:spMkLst>
        </pc:spChg>
        <pc:spChg chg="mod">
          <ac:chgData name="Azarakhsh Jalalvand" userId="3d386459-da4e-4cdf-b310-9e1ab9601f67" providerId="ADAL" clId="{ADEC93F5-84D4-44D7-A95A-D58FEBE6583C}" dt="2021-11-01T13:36:28.562" v="177" actId="164"/>
          <ac:spMkLst>
            <pc:docMk/>
            <pc:sldMk cId="2815751081" sldId="2117"/>
            <ac:spMk id="103" creationId="{8E43B4AC-95F2-42BF-9A36-960A72BBEE5C}"/>
          </ac:spMkLst>
        </pc:spChg>
        <pc:spChg chg="mod">
          <ac:chgData name="Azarakhsh Jalalvand" userId="3d386459-da4e-4cdf-b310-9e1ab9601f67" providerId="ADAL" clId="{ADEC93F5-84D4-44D7-A95A-D58FEBE6583C}" dt="2021-11-01T13:36:28.562" v="177" actId="164"/>
          <ac:spMkLst>
            <pc:docMk/>
            <pc:sldMk cId="2815751081" sldId="2117"/>
            <ac:spMk id="104" creationId="{1D4D1266-7A38-42EC-A2F9-ACF26973534E}"/>
          </ac:spMkLst>
        </pc:spChg>
        <pc:spChg chg="mod">
          <ac:chgData name="Azarakhsh Jalalvand" userId="3d386459-da4e-4cdf-b310-9e1ab9601f67" providerId="ADAL" clId="{ADEC93F5-84D4-44D7-A95A-D58FEBE6583C}" dt="2021-11-01T13:36:28.562" v="177" actId="164"/>
          <ac:spMkLst>
            <pc:docMk/>
            <pc:sldMk cId="2815751081" sldId="2117"/>
            <ac:spMk id="105" creationId="{CB25A236-60DA-43DE-B1CB-1A6F35345DCC}"/>
          </ac:spMkLst>
        </pc:spChg>
        <pc:spChg chg="mod">
          <ac:chgData name="Azarakhsh Jalalvand" userId="3d386459-da4e-4cdf-b310-9e1ab9601f67" providerId="ADAL" clId="{ADEC93F5-84D4-44D7-A95A-D58FEBE6583C}" dt="2021-11-01T13:36:28.562" v="177" actId="164"/>
          <ac:spMkLst>
            <pc:docMk/>
            <pc:sldMk cId="2815751081" sldId="2117"/>
            <ac:spMk id="134" creationId="{5CC771EB-DD4A-46AA-94B9-561518B96A0C}"/>
          </ac:spMkLst>
        </pc:spChg>
        <pc:spChg chg="mod">
          <ac:chgData name="Azarakhsh Jalalvand" userId="3d386459-da4e-4cdf-b310-9e1ab9601f67" providerId="ADAL" clId="{ADEC93F5-84D4-44D7-A95A-D58FEBE6583C}" dt="2021-11-02T20:08:49.088" v="342" actId="113"/>
          <ac:spMkLst>
            <pc:docMk/>
            <pc:sldMk cId="2815751081" sldId="2117"/>
            <ac:spMk id="135" creationId="{F18BEB5C-F8DB-4C0D-AF5B-3A8C7861E762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37" creationId="{94085737-03A9-4366-B5E9-F477A9987B4D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38" creationId="{9DD4D550-6408-45F1-8E14-13B30D81EA85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39" creationId="{558C3997-1715-485F-9CCD-B467CAA7C646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40" creationId="{735A561A-698E-4543-8884-85315BD8DB5D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41" creationId="{9FC2E0CE-96CF-4A1F-BD04-08257A37D4FF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48" creationId="{19426F3C-A8FD-4A64-9CCC-AE544EF2A4AF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49" creationId="{D17D646F-6A6C-47FA-B078-78048FEF2EAF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50" creationId="{F9C80CB5-57E6-4C38-ACDF-2B4CEF6C19E8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51" creationId="{BFAC6D9C-F3FA-462A-AEC4-54529BA49ECC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52" creationId="{1590BF5C-E8AC-4934-9BC7-F1B068D40583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53" creationId="{9C83BEFF-E2B2-4A3E-9FDF-12C3D745AA7B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56" creationId="{DA183F1B-B532-4440-BCFE-5E01D62AC2B9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57" creationId="{23A3AC11-06EF-410D-B7C8-3B46753A1EC9}"/>
          </ac:spMkLst>
        </pc:spChg>
        <pc:spChg chg="mod">
          <ac:chgData name="Azarakhsh Jalalvand" userId="3d386459-da4e-4cdf-b310-9e1ab9601f67" providerId="ADAL" clId="{ADEC93F5-84D4-44D7-A95A-D58FEBE6583C}" dt="2021-11-01T10:43:17.349" v="83"/>
          <ac:spMkLst>
            <pc:docMk/>
            <pc:sldMk cId="2815751081" sldId="2117"/>
            <ac:spMk id="160" creationId="{4A212AE3-F675-4A7C-AA66-F1D8CC4B04D0}"/>
          </ac:spMkLst>
        </pc:spChg>
        <pc:spChg chg="mod">
          <ac:chgData name="Azarakhsh Jalalvand" userId="3d386459-da4e-4cdf-b310-9e1ab9601f67" providerId="ADAL" clId="{ADEC93F5-84D4-44D7-A95A-D58FEBE6583C}" dt="2021-11-01T10:43:17.349" v="83"/>
          <ac:spMkLst>
            <pc:docMk/>
            <pc:sldMk cId="2815751081" sldId="2117"/>
            <ac:spMk id="161" creationId="{5FD77E6B-7BBB-4809-A3FE-688BAB451B86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63" creationId="{8E4D10AA-D167-46EB-B434-6AD4503E2EED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67" creationId="{4615E6D2-B068-44FD-8F4E-E4BF02C81751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69" creationId="{07819BB4-C278-4872-B9C2-019D7FA551F2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71" creationId="{2A75B4AC-BCD4-4169-9A74-8A92F851DB5D}"/>
          </ac:spMkLst>
        </pc:spChg>
        <pc:spChg chg="add mod">
          <ac:chgData name="Azarakhsh Jalalvand" userId="3d386459-da4e-4cdf-b310-9e1ab9601f67" providerId="ADAL" clId="{ADEC93F5-84D4-44D7-A95A-D58FEBE6583C}" dt="2021-11-01T10:43:39.436" v="85" actId="164"/>
          <ac:spMkLst>
            <pc:docMk/>
            <pc:sldMk cId="2815751081" sldId="2117"/>
            <ac:spMk id="172" creationId="{2593B45C-2501-441B-B4C8-3D161F52FDFB}"/>
          </ac:spMkLst>
        </pc:spChg>
        <pc:spChg chg="add del mod">
          <ac:chgData name="Azarakhsh Jalalvand" userId="3d386459-da4e-4cdf-b310-9e1ab9601f67" providerId="ADAL" clId="{ADEC93F5-84D4-44D7-A95A-D58FEBE6583C}" dt="2021-11-01T13:35:53.420" v="175" actId="478"/>
          <ac:spMkLst>
            <pc:docMk/>
            <pc:sldMk cId="2815751081" sldId="2117"/>
            <ac:spMk id="174" creationId="{4A695DFA-36C1-4E62-AAF9-3A426D3676C6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176" creationId="{B50DB7FE-752B-4205-9BCD-83133AFE2629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177" creationId="{6B38C4A1-46C1-49FE-8BD0-C44488491246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178" creationId="{D719B5B0-070B-4199-A113-6A4FA5F78148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179" creationId="{11F396B7-EE00-4174-ADFB-E6E3166D37C1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04" creationId="{534B73C1-FC20-4173-831F-FED06E333C5B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05" creationId="{09AD05B6-3C62-4F98-9C41-F56CFB4BFB30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06" creationId="{D368E1F4-9793-490B-9BAF-2C830370C445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07" creationId="{6416EB0A-88B4-43C9-98F7-8EC97BE6144E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08" creationId="{9F8C3501-4999-4CA3-940D-65BB50B4410E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09" creationId="{633928D5-C37F-407B-8C3A-30ABA7F2A8D8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10" creationId="{C993A1E3-E17A-4F39-B4A3-29AEC1242CEA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11" creationId="{47E85768-9314-4354-AD74-D59A6ACA2FAA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23" creationId="{1E1B7AF2-B3AC-42C0-93BE-57922D474915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24" creationId="{13547E82-D4BC-4DAA-9F10-475429F0E8D8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25" creationId="{B91CCADE-3671-4808-831A-2CE45C586C92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26" creationId="{5402CCFA-8ABC-4154-9862-15DD8DE6CDB9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27" creationId="{FF6C8971-9AAF-44C4-930F-622B89AE0321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28" creationId="{7E2FF5FE-7018-41C6-8703-F3A2732C98CD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37" creationId="{CAF2551E-3D79-4523-B6C3-E57E0D4204B5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38" creationId="{3DD09DC0-213D-4907-BBA0-344C32ED482F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41" creationId="{802B2615-FDD7-46A3-9EB3-763E5D9F64FB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42" creationId="{A65D738E-9F37-480F-89D3-B66D236888E7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43" creationId="{9B9D59BC-5E51-4428-8F0C-4B7338BE0423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44" creationId="{45A9D255-262A-4C67-8273-24F47BA1911F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45" creationId="{638F3A35-BA07-4642-B7FB-AEDBE9AD573D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46" creationId="{A2C6211C-F8F2-466E-B156-18046BFDA47F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47" creationId="{33DF73EE-E40C-478C-A919-67DFC000DF41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48" creationId="{F6064BC0-F900-4A60-BCA0-CE03D940F8CD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49" creationId="{723CD6B3-95E3-409D-897A-E8925199F26D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50" creationId="{698502AD-B541-49CF-AFB6-4F39326404A5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51" creationId="{533E0A9A-A451-476A-A231-92024D1B37BB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52" creationId="{B62A6DC5-9EB8-4301-AD43-DBC6DE1C54F3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53" creationId="{05295A85-C9C1-49A0-AE77-5B18167AAEA0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54" creationId="{DF74BB98-FAFB-4312-B568-518387A56740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55" creationId="{2390179D-F85C-41F9-8C95-C3DF72581426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56" creationId="{EA6B4287-74C2-4DF1-9298-2243FDCA9194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57" creationId="{53AE5A85-2BF9-43C6-8A20-E9E01CE43232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58" creationId="{28E7E145-66ED-4F9D-BC5E-2DAE2B330912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59" creationId="{1C1DCA80-A146-40C1-8C48-6497B062B686}"/>
          </ac:spMkLst>
        </pc:spChg>
        <pc:spChg chg="mod">
          <ac:chgData name="Azarakhsh Jalalvand" userId="3d386459-da4e-4cdf-b310-9e1ab9601f67" providerId="ADAL" clId="{ADEC93F5-84D4-44D7-A95A-D58FEBE6583C}" dt="2021-11-01T13:36:34.577" v="178"/>
          <ac:spMkLst>
            <pc:docMk/>
            <pc:sldMk cId="2815751081" sldId="2117"/>
            <ac:spMk id="260" creationId="{38A74ABD-0AD2-4812-8713-E939E998978B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262" creationId="{CE5E1C2A-E9C5-40D4-A9B9-D2008AF7AA1D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263" creationId="{8E7B92AB-2D12-4A0C-B369-4C0DDFF71FA6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264" creationId="{C15F5588-2DDB-4D5A-948D-0BEFE74C0706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265" creationId="{D39C56D2-F395-46DA-ABE7-F5F8919C4C25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290" creationId="{8BD5C706-DF8A-44AF-BE8F-07A14E2376EB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291" creationId="{1D709B9D-C16B-4B3F-846D-6396F6419D2F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292" creationId="{A2B3EA57-9DD2-4F31-9564-5B91DF25FF9C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293" creationId="{33292D33-41BD-45A9-BA69-AAF4678960E4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294" creationId="{282CA45A-628A-4B75-86FE-6307C4BF4B76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295" creationId="{E9FD95FF-0724-4002-92AA-8B8C3FD94181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296" creationId="{59234EE1-55C5-4FC1-A3B5-F812AE3AB354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297" creationId="{5AEBD877-F37C-4CC9-93A1-D88727F2807A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09" creationId="{712E6539-9000-4417-A2D2-ABE01C8CCD85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10" creationId="{9CCC6072-16C6-41BC-AF7B-D46F4A58E309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11" creationId="{1872E4D3-4937-4D38-99E8-4BEBB751746D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12" creationId="{8EC841C1-DA27-472D-9FDE-7459134B2838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13" creationId="{1AE72449-5864-48BB-B7B2-DEB971234814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14" creationId="{EF163798-F15B-4C1A-8D10-3C2181786BE6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23" creationId="{7407770C-15A8-480F-BCF7-3829B2D21FC4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24" creationId="{2A85741F-9A02-4702-A46B-FDFFE465D89D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27" creationId="{9E910FCE-2293-4025-8494-88F340CEA615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28" creationId="{BFEBE0D1-C2DE-4B7C-B3BD-CF9F5041EF2E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29" creationId="{9C1326DF-20AB-45AE-9820-D9DDEC05C0E1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30" creationId="{1A9C7B8B-61E7-4F50-B9F8-84C8F443D5BD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31" creationId="{E7E79C52-4309-4B22-8AD9-9B95A6784736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32" creationId="{A989ACE5-A3D9-4F2E-8ECA-777EE1C41042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33" creationId="{B6DB58B6-681E-47D3-8619-4E3753DA4DF2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34" creationId="{CFF5F0F4-2445-4258-B05E-693EC98A1A55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35" creationId="{FB1D097B-2C35-471F-BD75-2B4D90668107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36" creationId="{4C36F94C-25C7-4D79-B73A-EAB38821C096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37" creationId="{80DF7546-048D-4E1A-BFE0-A9AF9C9B6DB9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38" creationId="{4D802E98-DBB1-452C-8B1E-989AD27112A5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39" creationId="{EF1A4AFA-AFC3-448A-A718-083BCF405704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40" creationId="{C13D52DB-1BC5-4FA3-B88B-CAB41E800807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41" creationId="{DD745961-D30B-4341-AF18-8B58272108D6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42" creationId="{3E6686FF-DDDB-4FB8-8049-CA23C97B3715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43" creationId="{168FEB96-6FDA-4E62-B946-5E98CE9C3988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44" creationId="{D675EF78-FC31-4A5E-90AD-C53736B3DE5A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45" creationId="{4E2E5FC1-C1C3-401D-BF74-943D92EF4CCB}"/>
          </ac:spMkLst>
        </pc:spChg>
        <pc:spChg chg="mod">
          <ac:chgData name="Azarakhsh Jalalvand" userId="3d386459-da4e-4cdf-b310-9e1ab9601f67" providerId="ADAL" clId="{ADEC93F5-84D4-44D7-A95A-D58FEBE6583C}" dt="2021-11-01T13:46:58.422" v="186"/>
          <ac:spMkLst>
            <pc:docMk/>
            <pc:sldMk cId="2815751081" sldId="2117"/>
            <ac:spMk id="346" creationId="{BABF29A0-5522-4AC6-BE68-3CA3650C3008}"/>
          </ac:spMkLst>
        </pc:spChg>
        <pc:grpChg chg="add del mod">
          <ac:chgData name="Azarakhsh Jalalvand" userId="3d386459-da4e-4cdf-b310-9e1ab9601f67" providerId="ADAL" clId="{ADEC93F5-84D4-44D7-A95A-D58FEBE6583C}" dt="2021-11-01T13:35:56.126" v="176" actId="478"/>
          <ac:grpSpMkLst>
            <pc:docMk/>
            <pc:sldMk cId="2815751081" sldId="2117"/>
            <ac:grpSpMk id="2" creationId="{1F549F88-3B44-432E-A183-EB889404C171}"/>
          </ac:grpSpMkLst>
        </pc:grpChg>
        <pc:grpChg chg="add del mod">
          <ac:chgData name="Azarakhsh Jalalvand" userId="3d386459-da4e-4cdf-b310-9e1ab9601f67" providerId="ADAL" clId="{ADEC93F5-84D4-44D7-A95A-D58FEBE6583C}" dt="2021-11-01T14:00:03.812" v="315" actId="478"/>
          <ac:grpSpMkLst>
            <pc:docMk/>
            <pc:sldMk cId="2815751081" sldId="2117"/>
            <ac:grpSpMk id="4" creationId="{9FFA3597-7D24-4FE9-8791-8F963A89AB90}"/>
          </ac:grpSpMkLst>
        </pc:grpChg>
        <pc:grpChg chg="mod">
          <ac:chgData name="Azarakhsh Jalalvand" userId="3d386459-da4e-4cdf-b310-9e1ab9601f67" providerId="ADAL" clId="{ADEC93F5-84D4-44D7-A95A-D58FEBE6583C}" dt="2021-11-01T13:36:28.562" v="177" actId="164"/>
          <ac:grpSpMkLst>
            <pc:docMk/>
            <pc:sldMk cId="2815751081" sldId="2117"/>
            <ac:grpSpMk id="54" creationId="{DFD49281-8668-45B3-924E-E854F12540DC}"/>
          </ac:grpSpMkLst>
        </pc:grpChg>
        <pc:grpChg chg="mod">
          <ac:chgData name="Azarakhsh Jalalvand" userId="3d386459-da4e-4cdf-b310-9e1ab9601f67" providerId="ADAL" clId="{ADEC93F5-84D4-44D7-A95A-D58FEBE6583C}" dt="2021-11-01T13:36:28.562" v="177" actId="164"/>
          <ac:grpSpMkLst>
            <pc:docMk/>
            <pc:sldMk cId="2815751081" sldId="2117"/>
            <ac:grpSpMk id="57" creationId="{E5C17C98-5F52-4E0C-AF15-748721E3501A}"/>
          </ac:grpSpMkLst>
        </pc:grpChg>
        <pc:grpChg chg="mod">
          <ac:chgData name="Azarakhsh Jalalvand" userId="3d386459-da4e-4cdf-b310-9e1ab9601f67" providerId="ADAL" clId="{ADEC93F5-84D4-44D7-A95A-D58FEBE6583C}" dt="2021-11-01T13:36:28.562" v="177" actId="164"/>
          <ac:grpSpMkLst>
            <pc:docMk/>
            <pc:sldMk cId="2815751081" sldId="2117"/>
            <ac:grpSpMk id="60" creationId="{1F71EA5F-2D1E-4ECB-9D32-90130341A29D}"/>
          </ac:grpSpMkLst>
        </pc:grpChg>
        <pc:grpChg chg="mod">
          <ac:chgData name="Azarakhsh Jalalvand" userId="3d386459-da4e-4cdf-b310-9e1ab9601f67" providerId="ADAL" clId="{ADEC93F5-84D4-44D7-A95A-D58FEBE6583C}" dt="2021-11-01T13:36:28.562" v="177" actId="164"/>
          <ac:grpSpMkLst>
            <pc:docMk/>
            <pc:sldMk cId="2815751081" sldId="2117"/>
            <ac:grpSpMk id="63" creationId="{C5EB9096-AC67-463D-A7B7-26641B1D4500}"/>
          </ac:grpSpMkLst>
        </pc:grpChg>
        <pc:grpChg chg="mod">
          <ac:chgData name="Azarakhsh Jalalvand" userId="3d386459-da4e-4cdf-b310-9e1ab9601f67" providerId="ADAL" clId="{ADEC93F5-84D4-44D7-A95A-D58FEBE6583C}" dt="2021-11-01T13:36:28.562" v="177" actId="164"/>
          <ac:grpSpMkLst>
            <pc:docMk/>
            <pc:sldMk cId="2815751081" sldId="2117"/>
            <ac:grpSpMk id="66" creationId="{86311FA1-5D1F-4AA1-89C1-4EC2985A101F}"/>
          </ac:grpSpMkLst>
        </pc:grpChg>
        <pc:grpChg chg="mod">
          <ac:chgData name="Azarakhsh Jalalvand" userId="3d386459-da4e-4cdf-b310-9e1ab9601f67" providerId="ADAL" clId="{ADEC93F5-84D4-44D7-A95A-D58FEBE6583C}" dt="2021-11-01T13:36:28.562" v="177" actId="164"/>
          <ac:grpSpMkLst>
            <pc:docMk/>
            <pc:sldMk cId="2815751081" sldId="2117"/>
            <ac:grpSpMk id="74" creationId="{1F003DE9-F51D-4623-9D7E-E63075FA9B01}"/>
          </ac:grpSpMkLst>
        </pc:grpChg>
        <pc:grpChg chg="mod">
          <ac:chgData name="Azarakhsh Jalalvand" userId="3d386459-da4e-4cdf-b310-9e1ab9601f67" providerId="ADAL" clId="{ADEC93F5-84D4-44D7-A95A-D58FEBE6583C}" dt="2021-11-01T13:36:28.562" v="177" actId="164"/>
          <ac:grpSpMkLst>
            <pc:docMk/>
            <pc:sldMk cId="2815751081" sldId="2117"/>
            <ac:grpSpMk id="79" creationId="{28188C3D-9467-4A0E-8F3E-BCC4A0C5A349}"/>
          </ac:grpSpMkLst>
        </pc:grpChg>
        <pc:grpChg chg="mod">
          <ac:chgData name="Azarakhsh Jalalvand" userId="3d386459-da4e-4cdf-b310-9e1ab9601f67" providerId="ADAL" clId="{ADEC93F5-84D4-44D7-A95A-D58FEBE6583C}" dt="2021-11-01T13:36:28.562" v="177" actId="164"/>
          <ac:grpSpMkLst>
            <pc:docMk/>
            <pc:sldMk cId="2815751081" sldId="2117"/>
            <ac:grpSpMk id="82" creationId="{2FACBD82-242E-4F0F-86A6-BA6DB9207DDB}"/>
          </ac:grpSpMkLst>
        </pc:grpChg>
        <pc:grpChg chg="mod">
          <ac:chgData name="Azarakhsh Jalalvand" userId="3d386459-da4e-4cdf-b310-9e1ab9601f67" providerId="ADAL" clId="{ADEC93F5-84D4-44D7-A95A-D58FEBE6583C}" dt="2021-11-01T13:36:28.562" v="177" actId="164"/>
          <ac:grpSpMkLst>
            <pc:docMk/>
            <pc:sldMk cId="2815751081" sldId="2117"/>
            <ac:grpSpMk id="85" creationId="{52B70610-DC83-4C93-8CCC-30E4EDAF660F}"/>
          </ac:grpSpMkLst>
        </pc:grpChg>
        <pc:grpChg chg="mod">
          <ac:chgData name="Azarakhsh Jalalvand" userId="3d386459-da4e-4cdf-b310-9e1ab9601f67" providerId="ADAL" clId="{ADEC93F5-84D4-44D7-A95A-D58FEBE6583C}" dt="2021-11-01T13:36:28.562" v="177" actId="164"/>
          <ac:grpSpMkLst>
            <pc:docMk/>
            <pc:sldMk cId="2815751081" sldId="2117"/>
            <ac:grpSpMk id="88" creationId="{95215BC0-8431-4B12-A54B-1DCFCCB604A4}"/>
          </ac:grpSpMkLst>
        </pc:grpChg>
        <pc:grpChg chg="mod">
          <ac:chgData name="Azarakhsh Jalalvand" userId="3d386459-da4e-4cdf-b310-9e1ab9601f67" providerId="ADAL" clId="{ADEC93F5-84D4-44D7-A95A-D58FEBE6583C}" dt="2021-11-01T13:36:28.562" v="177" actId="164"/>
          <ac:grpSpMkLst>
            <pc:docMk/>
            <pc:sldMk cId="2815751081" sldId="2117"/>
            <ac:grpSpMk id="116" creationId="{AB196A11-87DA-4AE1-8D72-1ADF608A8E15}"/>
          </ac:grpSpMkLst>
        </pc:grpChg>
        <pc:grpChg chg="add mod">
          <ac:chgData name="Azarakhsh Jalalvand" userId="3d386459-da4e-4cdf-b310-9e1ab9601f67" providerId="ADAL" clId="{ADEC93F5-84D4-44D7-A95A-D58FEBE6583C}" dt="2021-11-01T10:43:39.436" v="85" actId="164"/>
          <ac:grpSpMkLst>
            <pc:docMk/>
            <pc:sldMk cId="2815751081" sldId="2117"/>
            <ac:grpSpMk id="159" creationId="{E1EA8A27-60F9-4B7F-8021-823020E27A2B}"/>
          </ac:grpSpMkLst>
        </pc:grpChg>
        <pc:grpChg chg="add del mod">
          <ac:chgData name="Azarakhsh Jalalvand" userId="3d386459-da4e-4cdf-b310-9e1ab9601f67" providerId="ADAL" clId="{ADEC93F5-84D4-44D7-A95A-D58FEBE6583C}" dt="2021-11-01T13:36:36.814" v="179"/>
          <ac:grpSpMkLst>
            <pc:docMk/>
            <pc:sldMk cId="2815751081" sldId="2117"/>
            <ac:grpSpMk id="175" creationId="{C8FE0C1B-BBAB-498E-964F-BD8FCC6B75D1}"/>
          </ac:grpSpMkLst>
        </pc:grpChg>
        <pc:grpChg chg="mod">
          <ac:chgData name="Azarakhsh Jalalvand" userId="3d386459-da4e-4cdf-b310-9e1ab9601f67" providerId="ADAL" clId="{ADEC93F5-84D4-44D7-A95A-D58FEBE6583C}" dt="2021-11-01T13:36:34.577" v="178"/>
          <ac:grpSpMkLst>
            <pc:docMk/>
            <pc:sldMk cId="2815751081" sldId="2117"/>
            <ac:grpSpMk id="180" creationId="{C2D1EB6E-9E34-474C-A18F-3E042532FED7}"/>
          </ac:grpSpMkLst>
        </pc:grpChg>
        <pc:grpChg chg="mod">
          <ac:chgData name="Azarakhsh Jalalvand" userId="3d386459-da4e-4cdf-b310-9e1ab9601f67" providerId="ADAL" clId="{ADEC93F5-84D4-44D7-A95A-D58FEBE6583C}" dt="2021-11-01T13:36:34.577" v="178"/>
          <ac:grpSpMkLst>
            <pc:docMk/>
            <pc:sldMk cId="2815751081" sldId="2117"/>
            <ac:grpSpMk id="181" creationId="{A058A78F-EAE8-44F5-8682-63C94B082FB2}"/>
          </ac:grpSpMkLst>
        </pc:grpChg>
        <pc:grpChg chg="mod">
          <ac:chgData name="Azarakhsh Jalalvand" userId="3d386459-da4e-4cdf-b310-9e1ab9601f67" providerId="ADAL" clId="{ADEC93F5-84D4-44D7-A95A-D58FEBE6583C}" dt="2021-11-01T13:36:34.577" v="178"/>
          <ac:grpSpMkLst>
            <pc:docMk/>
            <pc:sldMk cId="2815751081" sldId="2117"/>
            <ac:grpSpMk id="182" creationId="{0F93B69F-8AD7-4A8F-BD1B-481231E844AF}"/>
          </ac:grpSpMkLst>
        </pc:grpChg>
        <pc:grpChg chg="mod">
          <ac:chgData name="Azarakhsh Jalalvand" userId="3d386459-da4e-4cdf-b310-9e1ab9601f67" providerId="ADAL" clId="{ADEC93F5-84D4-44D7-A95A-D58FEBE6583C}" dt="2021-11-01T13:36:34.577" v="178"/>
          <ac:grpSpMkLst>
            <pc:docMk/>
            <pc:sldMk cId="2815751081" sldId="2117"/>
            <ac:grpSpMk id="183" creationId="{8121ECCB-85E9-414D-8C50-9181C78A8DF7}"/>
          </ac:grpSpMkLst>
        </pc:grpChg>
        <pc:grpChg chg="mod">
          <ac:chgData name="Azarakhsh Jalalvand" userId="3d386459-da4e-4cdf-b310-9e1ab9601f67" providerId="ADAL" clId="{ADEC93F5-84D4-44D7-A95A-D58FEBE6583C}" dt="2021-11-01T13:36:34.577" v="178"/>
          <ac:grpSpMkLst>
            <pc:docMk/>
            <pc:sldMk cId="2815751081" sldId="2117"/>
            <ac:grpSpMk id="184" creationId="{81AAC5B7-BA20-4084-8B13-FCAC51F5F7FD}"/>
          </ac:grpSpMkLst>
        </pc:grpChg>
        <pc:grpChg chg="mod">
          <ac:chgData name="Azarakhsh Jalalvand" userId="3d386459-da4e-4cdf-b310-9e1ab9601f67" providerId="ADAL" clId="{ADEC93F5-84D4-44D7-A95A-D58FEBE6583C}" dt="2021-11-01T13:36:34.577" v="178"/>
          <ac:grpSpMkLst>
            <pc:docMk/>
            <pc:sldMk cId="2815751081" sldId="2117"/>
            <ac:grpSpMk id="190" creationId="{FCF34A67-4003-477A-8BB5-0DC4703629C5}"/>
          </ac:grpSpMkLst>
        </pc:grpChg>
        <pc:grpChg chg="mod">
          <ac:chgData name="Azarakhsh Jalalvand" userId="3d386459-da4e-4cdf-b310-9e1ab9601f67" providerId="ADAL" clId="{ADEC93F5-84D4-44D7-A95A-D58FEBE6583C}" dt="2021-11-01T13:36:34.577" v="178"/>
          <ac:grpSpMkLst>
            <pc:docMk/>
            <pc:sldMk cId="2815751081" sldId="2117"/>
            <ac:grpSpMk id="193" creationId="{5C86787A-7ECD-422A-B9DB-C576BB97544D}"/>
          </ac:grpSpMkLst>
        </pc:grpChg>
        <pc:grpChg chg="mod">
          <ac:chgData name="Azarakhsh Jalalvand" userId="3d386459-da4e-4cdf-b310-9e1ab9601f67" providerId="ADAL" clId="{ADEC93F5-84D4-44D7-A95A-D58FEBE6583C}" dt="2021-11-01T13:36:34.577" v="178"/>
          <ac:grpSpMkLst>
            <pc:docMk/>
            <pc:sldMk cId="2815751081" sldId="2117"/>
            <ac:grpSpMk id="194" creationId="{DF638DA8-9D24-4BE2-9D6C-731A79F9D078}"/>
          </ac:grpSpMkLst>
        </pc:grpChg>
        <pc:grpChg chg="mod">
          <ac:chgData name="Azarakhsh Jalalvand" userId="3d386459-da4e-4cdf-b310-9e1ab9601f67" providerId="ADAL" clId="{ADEC93F5-84D4-44D7-A95A-D58FEBE6583C}" dt="2021-11-01T13:36:34.577" v="178"/>
          <ac:grpSpMkLst>
            <pc:docMk/>
            <pc:sldMk cId="2815751081" sldId="2117"/>
            <ac:grpSpMk id="195" creationId="{A1B03E55-6148-4CF4-A5B8-DCD5ED9652A6}"/>
          </ac:grpSpMkLst>
        </pc:grpChg>
        <pc:grpChg chg="mod">
          <ac:chgData name="Azarakhsh Jalalvand" userId="3d386459-da4e-4cdf-b310-9e1ab9601f67" providerId="ADAL" clId="{ADEC93F5-84D4-44D7-A95A-D58FEBE6583C}" dt="2021-11-01T13:36:34.577" v="178"/>
          <ac:grpSpMkLst>
            <pc:docMk/>
            <pc:sldMk cId="2815751081" sldId="2117"/>
            <ac:grpSpMk id="196" creationId="{C2BA0E97-8964-41E9-8373-C13242B2EA1A}"/>
          </ac:grpSpMkLst>
        </pc:grpChg>
        <pc:grpChg chg="mod">
          <ac:chgData name="Azarakhsh Jalalvand" userId="3d386459-da4e-4cdf-b310-9e1ab9601f67" providerId="ADAL" clId="{ADEC93F5-84D4-44D7-A95A-D58FEBE6583C}" dt="2021-11-01T13:36:34.577" v="178"/>
          <ac:grpSpMkLst>
            <pc:docMk/>
            <pc:sldMk cId="2815751081" sldId="2117"/>
            <ac:grpSpMk id="222" creationId="{8FB8BE3F-DB0C-4B36-AAC6-7CE40FC08F89}"/>
          </ac:grpSpMkLst>
        </pc:grpChg>
        <pc:grpChg chg="add del mod">
          <ac:chgData name="Azarakhsh Jalalvand" userId="3d386459-da4e-4cdf-b310-9e1ab9601f67" providerId="ADAL" clId="{ADEC93F5-84D4-44D7-A95A-D58FEBE6583C}" dt="2021-11-01T13:47:26.495" v="191" actId="478"/>
          <ac:grpSpMkLst>
            <pc:docMk/>
            <pc:sldMk cId="2815751081" sldId="2117"/>
            <ac:grpSpMk id="261" creationId="{9843DDD1-71AB-42D1-B62B-5BA2F0D99383}"/>
          </ac:grpSpMkLst>
        </pc:grpChg>
        <pc:grpChg chg="mod">
          <ac:chgData name="Azarakhsh Jalalvand" userId="3d386459-da4e-4cdf-b310-9e1ab9601f67" providerId="ADAL" clId="{ADEC93F5-84D4-44D7-A95A-D58FEBE6583C}" dt="2021-11-01T13:46:58.422" v="186"/>
          <ac:grpSpMkLst>
            <pc:docMk/>
            <pc:sldMk cId="2815751081" sldId="2117"/>
            <ac:grpSpMk id="266" creationId="{DEED5276-095C-4F19-8BB5-87DE46740DA8}"/>
          </ac:grpSpMkLst>
        </pc:grpChg>
        <pc:grpChg chg="mod">
          <ac:chgData name="Azarakhsh Jalalvand" userId="3d386459-da4e-4cdf-b310-9e1ab9601f67" providerId="ADAL" clId="{ADEC93F5-84D4-44D7-A95A-D58FEBE6583C}" dt="2021-11-01T13:46:58.422" v="186"/>
          <ac:grpSpMkLst>
            <pc:docMk/>
            <pc:sldMk cId="2815751081" sldId="2117"/>
            <ac:grpSpMk id="267" creationId="{857DE8C4-6C36-42AC-8118-871FBB2F83CC}"/>
          </ac:grpSpMkLst>
        </pc:grpChg>
        <pc:grpChg chg="mod">
          <ac:chgData name="Azarakhsh Jalalvand" userId="3d386459-da4e-4cdf-b310-9e1ab9601f67" providerId="ADAL" clId="{ADEC93F5-84D4-44D7-A95A-D58FEBE6583C}" dt="2021-11-01T13:46:58.422" v="186"/>
          <ac:grpSpMkLst>
            <pc:docMk/>
            <pc:sldMk cId="2815751081" sldId="2117"/>
            <ac:grpSpMk id="268" creationId="{7CE8395B-E0EC-45D6-A3C7-36F48A2EBF8A}"/>
          </ac:grpSpMkLst>
        </pc:grpChg>
        <pc:grpChg chg="mod">
          <ac:chgData name="Azarakhsh Jalalvand" userId="3d386459-da4e-4cdf-b310-9e1ab9601f67" providerId="ADAL" clId="{ADEC93F5-84D4-44D7-A95A-D58FEBE6583C}" dt="2021-11-01T13:46:58.422" v="186"/>
          <ac:grpSpMkLst>
            <pc:docMk/>
            <pc:sldMk cId="2815751081" sldId="2117"/>
            <ac:grpSpMk id="269" creationId="{AC03407C-EF14-4241-849E-6AC0246A9B9D}"/>
          </ac:grpSpMkLst>
        </pc:grpChg>
        <pc:grpChg chg="mod">
          <ac:chgData name="Azarakhsh Jalalvand" userId="3d386459-da4e-4cdf-b310-9e1ab9601f67" providerId="ADAL" clId="{ADEC93F5-84D4-44D7-A95A-D58FEBE6583C}" dt="2021-11-01T13:46:58.422" v="186"/>
          <ac:grpSpMkLst>
            <pc:docMk/>
            <pc:sldMk cId="2815751081" sldId="2117"/>
            <ac:grpSpMk id="270" creationId="{0BA0E0C2-592C-4CD8-A1A9-01A7F55ADD93}"/>
          </ac:grpSpMkLst>
        </pc:grpChg>
        <pc:grpChg chg="mod">
          <ac:chgData name="Azarakhsh Jalalvand" userId="3d386459-da4e-4cdf-b310-9e1ab9601f67" providerId="ADAL" clId="{ADEC93F5-84D4-44D7-A95A-D58FEBE6583C}" dt="2021-11-01T13:46:58.422" v="186"/>
          <ac:grpSpMkLst>
            <pc:docMk/>
            <pc:sldMk cId="2815751081" sldId="2117"/>
            <ac:grpSpMk id="276" creationId="{82D2E899-A3DA-4871-B997-75AA2D85CD62}"/>
          </ac:grpSpMkLst>
        </pc:grpChg>
        <pc:grpChg chg="mod">
          <ac:chgData name="Azarakhsh Jalalvand" userId="3d386459-da4e-4cdf-b310-9e1ab9601f67" providerId="ADAL" clId="{ADEC93F5-84D4-44D7-A95A-D58FEBE6583C}" dt="2021-11-01T13:46:58.422" v="186"/>
          <ac:grpSpMkLst>
            <pc:docMk/>
            <pc:sldMk cId="2815751081" sldId="2117"/>
            <ac:grpSpMk id="279" creationId="{D7B7E331-37A2-4412-9DFA-AA4F17C7BB37}"/>
          </ac:grpSpMkLst>
        </pc:grpChg>
        <pc:grpChg chg="mod">
          <ac:chgData name="Azarakhsh Jalalvand" userId="3d386459-da4e-4cdf-b310-9e1ab9601f67" providerId="ADAL" clId="{ADEC93F5-84D4-44D7-A95A-D58FEBE6583C}" dt="2021-11-01T13:46:58.422" v="186"/>
          <ac:grpSpMkLst>
            <pc:docMk/>
            <pc:sldMk cId="2815751081" sldId="2117"/>
            <ac:grpSpMk id="280" creationId="{53F43C7D-5EE6-4A88-B907-7B2F44A298BA}"/>
          </ac:grpSpMkLst>
        </pc:grpChg>
        <pc:grpChg chg="mod">
          <ac:chgData name="Azarakhsh Jalalvand" userId="3d386459-da4e-4cdf-b310-9e1ab9601f67" providerId="ADAL" clId="{ADEC93F5-84D4-44D7-A95A-D58FEBE6583C}" dt="2021-11-01T13:46:58.422" v="186"/>
          <ac:grpSpMkLst>
            <pc:docMk/>
            <pc:sldMk cId="2815751081" sldId="2117"/>
            <ac:grpSpMk id="281" creationId="{7330CBBF-9F89-40C2-A49F-8EFCD6028058}"/>
          </ac:grpSpMkLst>
        </pc:grpChg>
        <pc:grpChg chg="mod">
          <ac:chgData name="Azarakhsh Jalalvand" userId="3d386459-da4e-4cdf-b310-9e1ab9601f67" providerId="ADAL" clId="{ADEC93F5-84D4-44D7-A95A-D58FEBE6583C}" dt="2021-11-01T13:46:58.422" v="186"/>
          <ac:grpSpMkLst>
            <pc:docMk/>
            <pc:sldMk cId="2815751081" sldId="2117"/>
            <ac:grpSpMk id="282" creationId="{3DA5A4E1-8ABE-4A70-B1B0-BAE3240A08FE}"/>
          </ac:grpSpMkLst>
        </pc:grpChg>
        <pc:grpChg chg="mod">
          <ac:chgData name="Azarakhsh Jalalvand" userId="3d386459-da4e-4cdf-b310-9e1ab9601f67" providerId="ADAL" clId="{ADEC93F5-84D4-44D7-A95A-D58FEBE6583C}" dt="2021-11-01T13:46:58.422" v="186"/>
          <ac:grpSpMkLst>
            <pc:docMk/>
            <pc:sldMk cId="2815751081" sldId="2117"/>
            <ac:grpSpMk id="308" creationId="{5F1DA5ED-2D95-459F-9617-3D7EC9C9310C}"/>
          </ac:grpSpMkLst>
        </pc:grpChg>
        <pc:picChg chg="add del mod">
          <ac:chgData name="Azarakhsh Jalalvand" userId="3d386459-da4e-4cdf-b310-9e1ab9601f67" providerId="ADAL" clId="{ADEC93F5-84D4-44D7-A95A-D58FEBE6583C}" dt="2021-11-03T09:36:13.993" v="358"/>
          <ac:picMkLst>
            <pc:docMk/>
            <pc:sldMk cId="2815751081" sldId="2117"/>
            <ac:picMk id="2" creationId="{F6FFAB22-27FF-4604-8BD9-2B68E649F2CD}"/>
          </ac:picMkLst>
        </pc:picChg>
        <pc:picChg chg="add del mod">
          <ac:chgData name="Azarakhsh Jalalvand" userId="3d386459-da4e-4cdf-b310-9e1ab9601f67" providerId="ADAL" clId="{ADEC93F5-84D4-44D7-A95A-D58FEBE6583C}" dt="2021-11-03T10:24:52.422" v="408"/>
          <ac:picMkLst>
            <pc:docMk/>
            <pc:sldMk cId="2815751081" sldId="2117"/>
            <ac:picMk id="3" creationId="{462CA736-6186-4A92-B0EE-A884AB53D54A}"/>
          </ac:picMkLst>
        </pc:picChg>
        <pc:picChg chg="add del mod">
          <ac:chgData name="Azarakhsh Jalalvand" userId="3d386459-da4e-4cdf-b310-9e1ab9601f67" providerId="ADAL" clId="{ADEC93F5-84D4-44D7-A95A-D58FEBE6583C}" dt="2021-11-01T13:06:27.496" v="159"/>
          <ac:picMkLst>
            <pc:docMk/>
            <pc:sldMk cId="2815751081" sldId="2117"/>
            <ac:picMk id="3" creationId="{8813065F-6514-406C-94E7-D660B9360AFE}"/>
          </ac:picMkLst>
        </pc:picChg>
        <pc:picChg chg="add del mod">
          <ac:chgData name="Azarakhsh Jalalvand" userId="3d386459-da4e-4cdf-b310-9e1ab9601f67" providerId="ADAL" clId="{ADEC93F5-84D4-44D7-A95A-D58FEBE6583C}" dt="2021-11-03T10:24:56.036" v="409"/>
          <ac:picMkLst>
            <pc:docMk/>
            <pc:sldMk cId="2815751081" sldId="2117"/>
            <ac:picMk id="4" creationId="{04A89CA4-9216-4FAB-8CD4-DF7E045F1A46}"/>
          </ac:picMkLst>
        </pc:picChg>
        <pc:picChg chg="add del mod">
          <ac:chgData name="Azarakhsh Jalalvand" userId="3d386459-da4e-4cdf-b310-9e1ab9601f67" providerId="ADAL" clId="{ADEC93F5-84D4-44D7-A95A-D58FEBE6583C}" dt="2021-11-01T13:46:56.748" v="185" actId="478"/>
          <ac:picMkLst>
            <pc:docMk/>
            <pc:sldMk cId="2815751081" sldId="2117"/>
            <ac:picMk id="5" creationId="{57BA4364-1EF1-4E25-A8C1-CB892B29C385}"/>
          </ac:picMkLst>
        </pc:picChg>
        <pc:picChg chg="add del mod">
          <ac:chgData name="Azarakhsh Jalalvand" userId="3d386459-da4e-4cdf-b310-9e1ab9601f67" providerId="ADAL" clId="{ADEC93F5-84D4-44D7-A95A-D58FEBE6583C}" dt="2021-11-03T10:27:03.272" v="411"/>
          <ac:picMkLst>
            <pc:docMk/>
            <pc:sldMk cId="2815751081" sldId="2117"/>
            <ac:picMk id="5" creationId="{9FF1FB87-DBBA-4C30-B551-A5A15A0484C2}"/>
          </ac:picMkLst>
        </pc:picChg>
        <pc:picChg chg="add del mod">
          <ac:chgData name="Azarakhsh Jalalvand" userId="3d386459-da4e-4cdf-b310-9e1ab9601f67" providerId="ADAL" clId="{ADEC93F5-84D4-44D7-A95A-D58FEBE6583C}" dt="2021-11-03T10:27:31.113" v="412"/>
          <ac:picMkLst>
            <pc:docMk/>
            <pc:sldMk cId="2815751081" sldId="2117"/>
            <ac:picMk id="6" creationId="{22839C2E-03BB-4FDD-A2D3-E33357BB2D0C}"/>
          </ac:picMkLst>
        </pc:picChg>
        <pc:picChg chg="add del mod">
          <ac:chgData name="Azarakhsh Jalalvand" userId="3d386459-da4e-4cdf-b310-9e1ab9601f67" providerId="ADAL" clId="{ADEC93F5-84D4-44D7-A95A-D58FEBE6583C}" dt="2021-11-03T10:28:33.783" v="413"/>
          <ac:picMkLst>
            <pc:docMk/>
            <pc:sldMk cId="2815751081" sldId="2117"/>
            <ac:picMk id="7" creationId="{314DF8E2-25CB-4AF4-A36E-4BABB34699F0}"/>
          </ac:picMkLst>
        </pc:picChg>
        <pc:picChg chg="add del mod">
          <ac:chgData name="Azarakhsh Jalalvand" userId="3d386459-da4e-4cdf-b310-9e1ab9601f67" providerId="ADAL" clId="{ADEC93F5-84D4-44D7-A95A-D58FEBE6583C}" dt="2021-11-03T10:33:13.670" v="414"/>
          <ac:picMkLst>
            <pc:docMk/>
            <pc:sldMk cId="2815751081" sldId="2117"/>
            <ac:picMk id="8" creationId="{BD45996F-7322-4144-BFA6-5B6B60113A40}"/>
          </ac:picMkLst>
        </pc:picChg>
        <pc:picChg chg="add del mod">
          <ac:chgData name="Azarakhsh Jalalvand" userId="3d386459-da4e-4cdf-b310-9e1ab9601f67" providerId="ADAL" clId="{ADEC93F5-84D4-44D7-A95A-D58FEBE6583C}" dt="2021-11-03T12:16:26.115" v="646"/>
          <ac:picMkLst>
            <pc:docMk/>
            <pc:sldMk cId="2815751081" sldId="2117"/>
            <ac:picMk id="10" creationId="{C41E111E-F27A-4C02-B197-DD63113A8EB2}"/>
          </ac:picMkLst>
        </pc:picChg>
        <pc:picChg chg="add mod">
          <ac:chgData name="Azarakhsh Jalalvand" userId="3d386459-da4e-4cdf-b310-9e1ab9601f67" providerId="ADAL" clId="{ADEC93F5-84D4-44D7-A95A-D58FEBE6583C}" dt="2021-11-02T20:09:05.407" v="344" actId="1076"/>
          <ac:picMkLst>
            <pc:docMk/>
            <pc:sldMk cId="2815751081" sldId="2117"/>
            <ac:picMk id="347" creationId="{FD4A952A-59EE-46DB-A9E4-C471535CA17A}"/>
          </ac:picMkLst>
        </pc:picChg>
        <pc:picChg chg="add del mod">
          <ac:chgData name="Azarakhsh Jalalvand" userId="3d386459-da4e-4cdf-b310-9e1ab9601f67" providerId="ADAL" clId="{ADEC93F5-84D4-44D7-A95A-D58FEBE6583C}" dt="2021-11-02T20:10:29.605" v="349" actId="478"/>
          <ac:picMkLst>
            <pc:docMk/>
            <pc:sldMk cId="2815751081" sldId="2117"/>
            <ac:picMk id="348" creationId="{BEBD979D-4BEF-4535-A896-7C2AAB6E6DCD}"/>
          </ac:picMkLst>
        </pc:pic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69" creationId="{D0B394D2-8592-4811-928D-54AC67ED174C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70" creationId="{1D5092EC-C311-4B2D-B7B2-5D088DD3EA5B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71" creationId="{A59675B7-078E-480E-9AE2-9640AE300DF1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72" creationId="{99F6BCB9-4C61-4A42-890A-E93FB367C3EF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73" creationId="{4ECB620A-8BAA-4BEC-9D27-9E5789BCB91E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77" creationId="{C2720721-BA05-4CAE-9B0C-B4FD40E8C579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78" creationId="{FD8ABD9B-4D88-4941-B1C6-1F5423A3A548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91" creationId="{442D2728-F79C-4709-AE2D-1BAD14AEE194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92" creationId="{4DE4D394-62B3-4C93-B948-775784D428A9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93" creationId="{778DF8F2-AC57-48C5-BD61-8EB036D63B51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94" creationId="{EDC75F9C-CAE2-46E9-868C-8DD41B1E1A14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95" creationId="{E596A58D-D24B-4A03-82B2-B0E505F87B1D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96" creationId="{EACC5531-E08E-40CF-8CE0-E1CC61517C4A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97" creationId="{220ADDB0-2AAD-4B04-B12B-5F2A18C3C482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106" creationId="{D3A67107-36A4-4BE9-928D-F5AF7E1D26D1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107" creationId="{1494F462-7908-47C0-8F8E-1729B2504110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108" creationId="{389382D8-EE3B-40EB-B405-B15FDB79AE55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109" creationId="{DEFF380B-D623-41BF-B84D-86956C5C9C30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110" creationId="{6372BB45-87A6-4556-A971-A777680BE8D4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111" creationId="{D5653DF3-A9E7-4FD3-BBFD-A2189CEAD26B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112" creationId="{35A8EAFE-5FB1-469A-B8BC-A68348C7E439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113" creationId="{0CE739A4-669A-426A-853A-26EF2B3399B0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114" creationId="{C3E74F9B-D1F9-4859-BF72-3565D2E4071C}"/>
          </ac:cxnSpMkLst>
        </pc:cxnChg>
        <pc:cxnChg chg="mod">
          <ac:chgData name="Azarakhsh Jalalvand" userId="3d386459-da4e-4cdf-b310-9e1ab9601f67" providerId="ADAL" clId="{ADEC93F5-84D4-44D7-A95A-D58FEBE6583C}" dt="2021-11-01T14:00:03.812" v="315" actId="478"/>
          <ac:cxnSpMkLst>
            <pc:docMk/>
            <pc:sldMk cId="2815751081" sldId="2117"/>
            <ac:cxnSpMk id="115" creationId="{661A4217-5CC8-4028-8A79-C204F9E0A3F8}"/>
          </ac:cxnSpMkLst>
        </pc:cxnChg>
        <pc:cxnChg chg="add mod">
          <ac:chgData name="Azarakhsh Jalalvand" userId="3d386459-da4e-4cdf-b310-9e1ab9601f67" providerId="ADAL" clId="{ADEC93F5-84D4-44D7-A95A-D58FEBE6583C}" dt="2021-11-01T13:35:56.126" v="176" actId="478"/>
          <ac:cxnSpMkLst>
            <pc:docMk/>
            <pc:sldMk cId="2815751081" sldId="2117"/>
            <ac:cxnSpMk id="142" creationId="{F23F5135-624B-47D6-BBAB-443B39CB4BDA}"/>
          </ac:cxnSpMkLst>
        </pc:cxnChg>
        <pc:cxnChg chg="add mod">
          <ac:chgData name="Azarakhsh Jalalvand" userId="3d386459-da4e-4cdf-b310-9e1ab9601f67" providerId="ADAL" clId="{ADEC93F5-84D4-44D7-A95A-D58FEBE6583C}" dt="2021-11-01T13:35:56.126" v="176" actId="478"/>
          <ac:cxnSpMkLst>
            <pc:docMk/>
            <pc:sldMk cId="2815751081" sldId="2117"/>
            <ac:cxnSpMk id="143" creationId="{EFFBFC90-A504-437C-A86A-8B6EA7CD7E46}"/>
          </ac:cxnSpMkLst>
        </pc:cxnChg>
        <pc:cxnChg chg="add mod">
          <ac:chgData name="Azarakhsh Jalalvand" userId="3d386459-da4e-4cdf-b310-9e1ab9601f67" providerId="ADAL" clId="{ADEC93F5-84D4-44D7-A95A-D58FEBE6583C}" dt="2021-11-01T13:35:56.126" v="176" actId="478"/>
          <ac:cxnSpMkLst>
            <pc:docMk/>
            <pc:sldMk cId="2815751081" sldId="2117"/>
            <ac:cxnSpMk id="144" creationId="{E6E63FFD-2A25-4566-BCC0-B17127B876E4}"/>
          </ac:cxnSpMkLst>
        </pc:cxnChg>
        <pc:cxnChg chg="add mod">
          <ac:chgData name="Azarakhsh Jalalvand" userId="3d386459-da4e-4cdf-b310-9e1ab9601f67" providerId="ADAL" clId="{ADEC93F5-84D4-44D7-A95A-D58FEBE6583C}" dt="2021-11-01T13:35:56.126" v="176" actId="478"/>
          <ac:cxnSpMkLst>
            <pc:docMk/>
            <pc:sldMk cId="2815751081" sldId="2117"/>
            <ac:cxnSpMk id="145" creationId="{645B37E5-617A-4C22-867E-77BB46EA9A8E}"/>
          </ac:cxnSpMkLst>
        </pc:cxnChg>
        <pc:cxnChg chg="add mod">
          <ac:chgData name="Azarakhsh Jalalvand" userId="3d386459-da4e-4cdf-b310-9e1ab9601f67" providerId="ADAL" clId="{ADEC93F5-84D4-44D7-A95A-D58FEBE6583C}" dt="2021-11-01T13:35:56.126" v="176" actId="478"/>
          <ac:cxnSpMkLst>
            <pc:docMk/>
            <pc:sldMk cId="2815751081" sldId="2117"/>
            <ac:cxnSpMk id="146" creationId="{E9F2499F-9BEE-473F-BF09-F135D8E8544A}"/>
          </ac:cxnSpMkLst>
        </pc:cxnChg>
        <pc:cxnChg chg="add mod">
          <ac:chgData name="Azarakhsh Jalalvand" userId="3d386459-da4e-4cdf-b310-9e1ab9601f67" providerId="ADAL" clId="{ADEC93F5-84D4-44D7-A95A-D58FEBE6583C}" dt="2021-11-01T13:35:56.126" v="176" actId="478"/>
          <ac:cxnSpMkLst>
            <pc:docMk/>
            <pc:sldMk cId="2815751081" sldId="2117"/>
            <ac:cxnSpMk id="147" creationId="{E78AA222-E5DE-4F81-9F29-053CC0C14412}"/>
          </ac:cxnSpMkLst>
        </pc:cxnChg>
        <pc:cxnChg chg="add mod">
          <ac:chgData name="Azarakhsh Jalalvand" userId="3d386459-da4e-4cdf-b310-9e1ab9601f67" providerId="ADAL" clId="{ADEC93F5-84D4-44D7-A95A-D58FEBE6583C}" dt="2021-11-01T13:35:56.126" v="176" actId="478"/>
          <ac:cxnSpMkLst>
            <pc:docMk/>
            <pc:sldMk cId="2815751081" sldId="2117"/>
            <ac:cxnSpMk id="154" creationId="{090DDB86-59E0-4AD0-AB1E-ABB5CF14735D}"/>
          </ac:cxnSpMkLst>
        </pc:cxnChg>
        <pc:cxnChg chg="add mod">
          <ac:chgData name="Azarakhsh Jalalvand" userId="3d386459-da4e-4cdf-b310-9e1ab9601f67" providerId="ADAL" clId="{ADEC93F5-84D4-44D7-A95A-D58FEBE6583C}" dt="2021-11-01T13:35:56.126" v="176" actId="478"/>
          <ac:cxnSpMkLst>
            <pc:docMk/>
            <pc:sldMk cId="2815751081" sldId="2117"/>
            <ac:cxnSpMk id="155" creationId="{512644A9-C4B0-4076-9E12-333299F3CAFB}"/>
          </ac:cxnSpMkLst>
        </pc:cxnChg>
        <pc:cxnChg chg="add mod">
          <ac:chgData name="Azarakhsh Jalalvand" userId="3d386459-da4e-4cdf-b310-9e1ab9601f67" providerId="ADAL" clId="{ADEC93F5-84D4-44D7-A95A-D58FEBE6583C}" dt="2021-11-01T13:35:56.126" v="176" actId="478"/>
          <ac:cxnSpMkLst>
            <pc:docMk/>
            <pc:sldMk cId="2815751081" sldId="2117"/>
            <ac:cxnSpMk id="158" creationId="{9ECC70D0-65DD-4AF3-8ABC-D1EA3D121D00}"/>
          </ac:cxnSpMkLst>
        </pc:cxnChg>
        <pc:cxnChg chg="add mod">
          <ac:chgData name="Azarakhsh Jalalvand" userId="3d386459-da4e-4cdf-b310-9e1ab9601f67" providerId="ADAL" clId="{ADEC93F5-84D4-44D7-A95A-D58FEBE6583C}" dt="2021-11-01T13:35:56.126" v="176" actId="478"/>
          <ac:cxnSpMkLst>
            <pc:docMk/>
            <pc:sldMk cId="2815751081" sldId="2117"/>
            <ac:cxnSpMk id="162" creationId="{BD2E3422-6310-480E-9A33-F01311B99C74}"/>
          </ac:cxnSpMkLst>
        </pc:cxnChg>
        <pc:cxnChg chg="add mod">
          <ac:chgData name="Azarakhsh Jalalvand" userId="3d386459-da4e-4cdf-b310-9e1ab9601f67" providerId="ADAL" clId="{ADEC93F5-84D4-44D7-A95A-D58FEBE6583C}" dt="2021-11-01T13:35:56.126" v="176" actId="478"/>
          <ac:cxnSpMkLst>
            <pc:docMk/>
            <pc:sldMk cId="2815751081" sldId="2117"/>
            <ac:cxnSpMk id="164" creationId="{D2769A4E-E962-4C15-92A6-171D12F6E892}"/>
          </ac:cxnSpMkLst>
        </pc:cxnChg>
        <pc:cxnChg chg="add mod">
          <ac:chgData name="Azarakhsh Jalalvand" userId="3d386459-da4e-4cdf-b310-9e1ab9601f67" providerId="ADAL" clId="{ADEC93F5-84D4-44D7-A95A-D58FEBE6583C}" dt="2021-11-01T13:35:56.126" v="176" actId="478"/>
          <ac:cxnSpMkLst>
            <pc:docMk/>
            <pc:sldMk cId="2815751081" sldId="2117"/>
            <ac:cxnSpMk id="165" creationId="{C2D644EB-4E96-4698-A19E-7F4A53749A45}"/>
          </ac:cxnSpMkLst>
        </pc:cxnChg>
        <pc:cxnChg chg="add mod">
          <ac:chgData name="Azarakhsh Jalalvand" userId="3d386459-da4e-4cdf-b310-9e1ab9601f67" providerId="ADAL" clId="{ADEC93F5-84D4-44D7-A95A-D58FEBE6583C}" dt="2021-11-01T13:35:56.126" v="176" actId="478"/>
          <ac:cxnSpMkLst>
            <pc:docMk/>
            <pc:sldMk cId="2815751081" sldId="2117"/>
            <ac:cxnSpMk id="166" creationId="{6B9F1DBA-F409-4BB0-A158-10DD38FC0CF7}"/>
          </ac:cxnSpMkLst>
        </pc:cxnChg>
        <pc:cxnChg chg="add mod">
          <ac:chgData name="Azarakhsh Jalalvand" userId="3d386459-da4e-4cdf-b310-9e1ab9601f67" providerId="ADAL" clId="{ADEC93F5-84D4-44D7-A95A-D58FEBE6583C}" dt="2021-11-01T10:43:39.436" v="85" actId="164"/>
          <ac:cxnSpMkLst>
            <pc:docMk/>
            <pc:sldMk cId="2815751081" sldId="2117"/>
            <ac:cxnSpMk id="168" creationId="{B99525C7-5264-4EF3-B420-3F21F380B407}"/>
          </ac:cxnSpMkLst>
        </pc:cxnChg>
        <pc:cxnChg chg="add mod">
          <ac:chgData name="Azarakhsh Jalalvand" userId="3d386459-da4e-4cdf-b310-9e1ab9601f67" providerId="ADAL" clId="{ADEC93F5-84D4-44D7-A95A-D58FEBE6583C}" dt="2021-11-01T13:35:56.126" v="176" actId="478"/>
          <ac:cxnSpMkLst>
            <pc:docMk/>
            <pc:sldMk cId="2815751081" sldId="2117"/>
            <ac:cxnSpMk id="170" creationId="{F3052880-FEE3-4B84-B794-DE5945E9DD83}"/>
          </ac:cxnSpMkLst>
        </pc:cxnChg>
        <pc:cxnChg chg="add mod">
          <ac:chgData name="Azarakhsh Jalalvand" userId="3d386459-da4e-4cdf-b310-9e1ab9601f67" providerId="ADAL" clId="{ADEC93F5-84D4-44D7-A95A-D58FEBE6583C}" dt="2021-11-01T13:35:56.126" v="176" actId="478"/>
          <ac:cxnSpMkLst>
            <pc:docMk/>
            <pc:sldMk cId="2815751081" sldId="2117"/>
            <ac:cxnSpMk id="173" creationId="{7592D963-92F9-4805-B0C3-D29E53B1757C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185" creationId="{BEECD934-12D2-4666-9632-F5AC90F7565D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186" creationId="{927231C8-10A4-4C25-AEAC-0925FD3C2660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187" creationId="{E3AA74BD-B63C-4214-8201-9EAB74319F2C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188" creationId="{3876CAFF-BFEE-4073-8B38-A177C2B7962C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189" creationId="{E6CFA3E4-79A4-4176-B1A7-D0EE0606BE07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191" creationId="{1D3AF298-BEF2-4FA5-9AB4-BFDAF8EF286E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192" creationId="{4D4D75D3-5203-46B3-A6B3-6560534B3D91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197" creationId="{CBFC4DF3-2A6F-4E36-B417-8ADC0491DA1B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198" creationId="{CCA66B8F-0458-4287-A463-CD8579C35224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199" creationId="{6FC62805-4B25-4F53-BE07-DE007362F966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00" creationId="{F197B2F7-CAD6-48B7-B35F-968EAAFA4570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01" creationId="{98D6D9B9-85C2-498A-9433-DB9E10CF19BD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02" creationId="{13DA70F4-1812-4D86-8D53-58A32299A61F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03" creationId="{304BAF70-35AA-489B-A610-99A5058F350B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12" creationId="{0C549CB1-66A5-4F23-803C-94D180E7D2F1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13" creationId="{17BD3B7B-B09D-48A2-BB67-3255ADCE8FC4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14" creationId="{EF3E723A-8AB7-4BAB-8844-8F14CB5D4321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15" creationId="{84769B44-CE97-496A-A0F6-A1DB78BD6B3F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16" creationId="{2D9F8FAD-641C-4952-AE74-D788B630A53D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17" creationId="{7F6D744D-F985-4D93-B9AE-39AB32C11829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18" creationId="{9D677E31-810A-40CE-A4DE-3C2B32149907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19" creationId="{071AF294-99DF-4CFD-8529-1D876DE32F06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20" creationId="{44B4E0A1-9BB8-4546-A16D-DDCF990C0AFB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21" creationId="{F62ADF08-9F1C-4DB6-B0AF-C1C65604BF6A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29" creationId="{6228073D-8AA1-474A-81D8-E7F2E51D112C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30" creationId="{91B9CF96-C518-44E2-8E4C-2C70249D71EE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31" creationId="{703232FC-4A22-430C-A3D8-DE1E627CDA7C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32" creationId="{2A632C9E-0E9A-4B68-8DBA-6814B6FF7EE4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33" creationId="{9AD4170F-5237-4F6F-9598-3C4711BF6A91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34" creationId="{F7DF0DBB-BC27-4B77-972C-102E8D951E60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35" creationId="{7B7F7753-1D23-40AB-BC4F-DC9D34BF2A02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36" creationId="{0173F66D-E55E-4484-B432-DE2053A4095A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39" creationId="{A37EC569-6C08-419C-992C-83A54F7C06EB}"/>
          </ac:cxnSpMkLst>
        </pc:cxnChg>
        <pc:cxnChg chg="mod">
          <ac:chgData name="Azarakhsh Jalalvand" userId="3d386459-da4e-4cdf-b310-9e1ab9601f67" providerId="ADAL" clId="{ADEC93F5-84D4-44D7-A95A-D58FEBE6583C}" dt="2021-11-01T13:36:34.577" v="178"/>
          <ac:cxnSpMkLst>
            <pc:docMk/>
            <pc:sldMk cId="2815751081" sldId="2117"/>
            <ac:cxnSpMk id="240" creationId="{5EBA12CC-E673-4114-8C76-F83CE7C80E92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271" creationId="{BB841698-E333-482A-A5AF-77D56B57EB2B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272" creationId="{6B65C134-9215-49C4-9222-D9FD9E5A095B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273" creationId="{7EEDEA4F-262B-41DC-865A-39E69BFF43FC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274" creationId="{C3F7CAD1-004C-454E-ADD1-FB3DD53FD9CE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275" creationId="{7C9DCF57-5CC3-41AB-BAF6-C6400AFACC10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277" creationId="{46BA8B06-E56B-4905-9076-1EA7F6DA5F32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278" creationId="{AE5A5FAC-44EF-474F-9088-11749675BD83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283" creationId="{A76DE376-5804-44CA-A373-73C0E043F6FD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284" creationId="{05AFF545-53C4-409A-A593-F0915307287C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285" creationId="{348C7E5F-A976-415E-9FA9-B207F3D6A8D9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286" creationId="{BBBE850D-7CE7-4273-B2BC-F2E7BF116E34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287" creationId="{FDF43BB8-58B9-4826-B4B1-37D78EB6B029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288" creationId="{C46EFC9D-9A92-4888-9B3F-9353B5E94A25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289" creationId="{3559B1C0-32C8-4D18-A4AD-72945463BAC5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298" creationId="{707690A5-92E3-4A74-9FA4-AFFD5301BEBB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299" creationId="{2E3BCEA4-2999-4D96-A36E-56DC94BEB997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300" creationId="{87A13F76-7887-4AA0-9C76-048F6DF41419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301" creationId="{40F37445-F219-41F8-91D2-31CCA474C07D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302" creationId="{7CC51823-9123-4084-B58D-9C5BF97AC65F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303" creationId="{DF1471EB-AC55-4F82-A6EE-BE00EBC166A7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304" creationId="{11625B92-043F-41DC-AA21-426EE9025693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305" creationId="{846CD7B0-4F99-4DA7-A1AB-640DDF8FD7EE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306" creationId="{25D20689-6073-41CA-BD73-66C93360E247}"/>
          </ac:cxnSpMkLst>
        </pc:cxnChg>
        <pc:cxnChg chg="mod">
          <ac:chgData name="Azarakhsh Jalalvand" userId="3d386459-da4e-4cdf-b310-9e1ab9601f67" providerId="ADAL" clId="{ADEC93F5-84D4-44D7-A95A-D58FEBE6583C}" dt="2021-11-01T13:47:26.495" v="191" actId="478"/>
          <ac:cxnSpMkLst>
            <pc:docMk/>
            <pc:sldMk cId="2815751081" sldId="2117"/>
            <ac:cxnSpMk id="307" creationId="{BC6B44AD-EF93-4A10-8C1D-85F3C7FE2568}"/>
          </ac:cxnSpMkLst>
        </pc:cxnChg>
        <pc:cxnChg chg="mod">
          <ac:chgData name="Azarakhsh Jalalvand" userId="3d386459-da4e-4cdf-b310-9e1ab9601f67" providerId="ADAL" clId="{ADEC93F5-84D4-44D7-A95A-D58FEBE6583C}" dt="2021-11-01T13:46:58.422" v="186"/>
          <ac:cxnSpMkLst>
            <pc:docMk/>
            <pc:sldMk cId="2815751081" sldId="2117"/>
            <ac:cxnSpMk id="315" creationId="{88FD364D-469B-4F1C-AE38-B65EE4B621A3}"/>
          </ac:cxnSpMkLst>
        </pc:cxnChg>
        <pc:cxnChg chg="mod">
          <ac:chgData name="Azarakhsh Jalalvand" userId="3d386459-da4e-4cdf-b310-9e1ab9601f67" providerId="ADAL" clId="{ADEC93F5-84D4-44D7-A95A-D58FEBE6583C}" dt="2021-11-01T13:46:58.422" v="186"/>
          <ac:cxnSpMkLst>
            <pc:docMk/>
            <pc:sldMk cId="2815751081" sldId="2117"/>
            <ac:cxnSpMk id="316" creationId="{B8406B3E-6B85-49B9-B359-B7BBA6CFD4E5}"/>
          </ac:cxnSpMkLst>
        </pc:cxnChg>
        <pc:cxnChg chg="mod">
          <ac:chgData name="Azarakhsh Jalalvand" userId="3d386459-da4e-4cdf-b310-9e1ab9601f67" providerId="ADAL" clId="{ADEC93F5-84D4-44D7-A95A-D58FEBE6583C}" dt="2021-11-01T13:46:58.422" v="186"/>
          <ac:cxnSpMkLst>
            <pc:docMk/>
            <pc:sldMk cId="2815751081" sldId="2117"/>
            <ac:cxnSpMk id="317" creationId="{1A955079-5563-4219-AFBD-6D81E8E81680}"/>
          </ac:cxnSpMkLst>
        </pc:cxnChg>
        <pc:cxnChg chg="mod">
          <ac:chgData name="Azarakhsh Jalalvand" userId="3d386459-da4e-4cdf-b310-9e1ab9601f67" providerId="ADAL" clId="{ADEC93F5-84D4-44D7-A95A-D58FEBE6583C}" dt="2021-11-01T13:46:58.422" v="186"/>
          <ac:cxnSpMkLst>
            <pc:docMk/>
            <pc:sldMk cId="2815751081" sldId="2117"/>
            <ac:cxnSpMk id="318" creationId="{171A2B13-0398-4084-BE59-9A0CA402CFED}"/>
          </ac:cxnSpMkLst>
        </pc:cxnChg>
        <pc:cxnChg chg="mod">
          <ac:chgData name="Azarakhsh Jalalvand" userId="3d386459-da4e-4cdf-b310-9e1ab9601f67" providerId="ADAL" clId="{ADEC93F5-84D4-44D7-A95A-D58FEBE6583C}" dt="2021-11-01T13:46:58.422" v="186"/>
          <ac:cxnSpMkLst>
            <pc:docMk/>
            <pc:sldMk cId="2815751081" sldId="2117"/>
            <ac:cxnSpMk id="319" creationId="{F8B79621-CE56-4248-8D8C-CD39B8ACA25D}"/>
          </ac:cxnSpMkLst>
        </pc:cxnChg>
        <pc:cxnChg chg="mod">
          <ac:chgData name="Azarakhsh Jalalvand" userId="3d386459-da4e-4cdf-b310-9e1ab9601f67" providerId="ADAL" clId="{ADEC93F5-84D4-44D7-A95A-D58FEBE6583C}" dt="2021-11-01T13:46:58.422" v="186"/>
          <ac:cxnSpMkLst>
            <pc:docMk/>
            <pc:sldMk cId="2815751081" sldId="2117"/>
            <ac:cxnSpMk id="320" creationId="{592F3D27-9B61-4F36-9261-A6934749B212}"/>
          </ac:cxnSpMkLst>
        </pc:cxnChg>
        <pc:cxnChg chg="mod">
          <ac:chgData name="Azarakhsh Jalalvand" userId="3d386459-da4e-4cdf-b310-9e1ab9601f67" providerId="ADAL" clId="{ADEC93F5-84D4-44D7-A95A-D58FEBE6583C}" dt="2021-11-01T13:46:58.422" v="186"/>
          <ac:cxnSpMkLst>
            <pc:docMk/>
            <pc:sldMk cId="2815751081" sldId="2117"/>
            <ac:cxnSpMk id="321" creationId="{86228A33-76CA-499A-BD32-B160BE3E3A5F}"/>
          </ac:cxnSpMkLst>
        </pc:cxnChg>
        <pc:cxnChg chg="mod">
          <ac:chgData name="Azarakhsh Jalalvand" userId="3d386459-da4e-4cdf-b310-9e1ab9601f67" providerId="ADAL" clId="{ADEC93F5-84D4-44D7-A95A-D58FEBE6583C}" dt="2021-11-01T13:46:58.422" v="186"/>
          <ac:cxnSpMkLst>
            <pc:docMk/>
            <pc:sldMk cId="2815751081" sldId="2117"/>
            <ac:cxnSpMk id="322" creationId="{25E28D89-4DA0-415C-9A1D-0140EF1C1670}"/>
          </ac:cxnSpMkLst>
        </pc:cxnChg>
        <pc:cxnChg chg="mod">
          <ac:chgData name="Azarakhsh Jalalvand" userId="3d386459-da4e-4cdf-b310-9e1ab9601f67" providerId="ADAL" clId="{ADEC93F5-84D4-44D7-A95A-D58FEBE6583C}" dt="2021-11-01T13:46:58.422" v="186"/>
          <ac:cxnSpMkLst>
            <pc:docMk/>
            <pc:sldMk cId="2815751081" sldId="2117"/>
            <ac:cxnSpMk id="325" creationId="{F0B0A4BE-50EC-40A5-9258-9080D25E993E}"/>
          </ac:cxnSpMkLst>
        </pc:cxnChg>
        <pc:cxnChg chg="mod">
          <ac:chgData name="Azarakhsh Jalalvand" userId="3d386459-da4e-4cdf-b310-9e1ab9601f67" providerId="ADAL" clId="{ADEC93F5-84D4-44D7-A95A-D58FEBE6583C}" dt="2021-11-01T13:46:58.422" v="186"/>
          <ac:cxnSpMkLst>
            <pc:docMk/>
            <pc:sldMk cId="2815751081" sldId="2117"/>
            <ac:cxnSpMk id="326" creationId="{403262E7-8B1D-49F1-9AD0-B0214B1201D7}"/>
          </ac:cxnSpMkLst>
        </pc:cxnChg>
      </pc:sldChg>
      <pc:sldChg chg="addSp delSp modSp del modTransition modAnim">
        <pc:chgData name="Azarakhsh Jalalvand" userId="3d386459-da4e-4cdf-b310-9e1ab9601f67" providerId="ADAL" clId="{ADEC93F5-84D4-44D7-A95A-D58FEBE6583C}" dt="2021-11-01T14:07:57.571" v="334" actId="47"/>
        <pc:sldMkLst>
          <pc:docMk/>
          <pc:sldMk cId="365351578" sldId="2118"/>
        </pc:sldMkLst>
        <pc:picChg chg="add del mod">
          <ac:chgData name="Azarakhsh Jalalvand" userId="3d386459-da4e-4cdf-b310-9e1ab9601f67" providerId="ADAL" clId="{ADEC93F5-84D4-44D7-A95A-D58FEBE6583C}" dt="2021-11-01T13:06:27.496" v="159"/>
          <ac:picMkLst>
            <pc:docMk/>
            <pc:sldMk cId="365351578" sldId="2118"/>
            <ac:picMk id="2" creationId="{5845F1A8-F4B9-49D8-9E9C-F08E24D9B88D}"/>
          </ac:picMkLst>
        </pc:picChg>
      </pc:sldChg>
      <pc:sldChg chg="addSp delSp modSp mod modTransition modAnim">
        <pc:chgData name="Azarakhsh Jalalvand" userId="3d386459-da4e-4cdf-b310-9e1ab9601f67" providerId="ADAL" clId="{ADEC93F5-84D4-44D7-A95A-D58FEBE6583C}" dt="2021-11-03T12:16:26.115" v="646"/>
        <pc:sldMkLst>
          <pc:docMk/>
          <pc:sldMk cId="3664270313" sldId="2119"/>
        </pc:sldMkLst>
        <pc:spChg chg="mod">
          <ac:chgData name="Azarakhsh Jalalvand" userId="3d386459-da4e-4cdf-b310-9e1ab9601f67" providerId="ADAL" clId="{ADEC93F5-84D4-44D7-A95A-D58FEBE6583C}" dt="2021-11-01T10:56:05.631" v="127" actId="1076"/>
          <ac:spMkLst>
            <pc:docMk/>
            <pc:sldMk cId="3664270313" sldId="2119"/>
            <ac:spMk id="5" creationId="{8753925A-D9DD-498E-AFCE-2D52EA67E976}"/>
          </ac:spMkLst>
        </pc:spChg>
        <pc:picChg chg="add del mod">
          <ac:chgData name="Azarakhsh Jalalvand" userId="3d386459-da4e-4cdf-b310-9e1ab9601f67" providerId="ADAL" clId="{ADEC93F5-84D4-44D7-A95A-D58FEBE6583C}" dt="2021-11-03T09:36:13.993" v="358"/>
          <ac:picMkLst>
            <pc:docMk/>
            <pc:sldMk cId="3664270313" sldId="2119"/>
            <ac:picMk id="2" creationId="{589064D0-BE95-4B82-BD9D-A66AD73BCFB7}"/>
          </ac:picMkLst>
        </pc:picChg>
        <pc:picChg chg="add del mod">
          <ac:chgData name="Azarakhsh Jalalvand" userId="3d386459-da4e-4cdf-b310-9e1ab9601f67" providerId="ADAL" clId="{ADEC93F5-84D4-44D7-A95A-D58FEBE6583C}" dt="2021-11-03T10:37:38.608" v="415"/>
          <ac:picMkLst>
            <pc:docMk/>
            <pc:sldMk cId="3664270313" sldId="2119"/>
            <ac:picMk id="3" creationId="{F7FAA897-A478-430E-986C-D1E1780306E7}"/>
          </ac:picMkLst>
        </pc:picChg>
        <pc:picChg chg="add del mod">
          <ac:chgData name="Azarakhsh Jalalvand" userId="3d386459-da4e-4cdf-b310-9e1ab9601f67" providerId="ADAL" clId="{ADEC93F5-84D4-44D7-A95A-D58FEBE6583C}" dt="2021-11-03T12:16:26.115" v="646"/>
          <ac:picMkLst>
            <pc:docMk/>
            <pc:sldMk cId="3664270313" sldId="2119"/>
            <ac:picMk id="4" creationId="{0C46BEC0-B5F9-4712-8FF9-CDADB1274860}"/>
          </ac:picMkLst>
        </pc:picChg>
        <pc:picChg chg="del">
          <ac:chgData name="Azarakhsh Jalalvand" userId="3d386459-da4e-4cdf-b310-9e1ab9601f67" providerId="ADAL" clId="{ADEC93F5-84D4-44D7-A95A-D58FEBE6583C}" dt="2021-11-01T10:46:12.756" v="100" actId="478"/>
          <ac:picMkLst>
            <pc:docMk/>
            <pc:sldMk cId="3664270313" sldId="2119"/>
            <ac:picMk id="4" creationId="{BC59B5C7-E6B7-4412-9C73-29D9B88F1CF0}"/>
          </ac:picMkLst>
        </pc:picChg>
        <pc:picChg chg="add mod modCrop">
          <ac:chgData name="Azarakhsh Jalalvand" userId="3d386459-da4e-4cdf-b310-9e1ab9601f67" providerId="ADAL" clId="{ADEC93F5-84D4-44D7-A95A-D58FEBE6583C}" dt="2021-11-01T10:55:52.651" v="125" actId="14100"/>
          <ac:picMkLst>
            <pc:docMk/>
            <pc:sldMk cId="3664270313" sldId="2119"/>
            <ac:picMk id="6" creationId="{E0CD683F-C9BB-4AD6-ADFC-17D91ED9E960}"/>
          </ac:picMkLst>
        </pc:picChg>
        <pc:picChg chg="add mod modCrop">
          <ac:chgData name="Azarakhsh Jalalvand" userId="3d386459-da4e-4cdf-b310-9e1ab9601f67" providerId="ADAL" clId="{ADEC93F5-84D4-44D7-A95A-D58FEBE6583C}" dt="2021-11-01T10:55:52.651" v="125" actId="14100"/>
          <ac:picMkLst>
            <pc:docMk/>
            <pc:sldMk cId="3664270313" sldId="2119"/>
            <ac:picMk id="7" creationId="{7BFDA84D-A5DD-4540-80B6-97C6F7B04DB9}"/>
          </ac:picMkLst>
        </pc:picChg>
        <pc:picChg chg="add mod modCrop">
          <ac:chgData name="Azarakhsh Jalalvand" userId="3d386459-da4e-4cdf-b310-9e1ab9601f67" providerId="ADAL" clId="{ADEC93F5-84D4-44D7-A95A-D58FEBE6583C}" dt="2021-11-01T10:55:52.651" v="125" actId="14100"/>
          <ac:picMkLst>
            <pc:docMk/>
            <pc:sldMk cId="3664270313" sldId="2119"/>
            <ac:picMk id="8" creationId="{DC6B6247-CF97-4FA2-B549-6CBDE1DA8308}"/>
          </ac:picMkLst>
        </pc:picChg>
        <pc:picChg chg="add del mod">
          <ac:chgData name="Azarakhsh Jalalvand" userId="3d386459-da4e-4cdf-b310-9e1ab9601f67" providerId="ADAL" clId="{ADEC93F5-84D4-44D7-A95A-D58FEBE6583C}" dt="2021-11-01T13:06:27.496" v="159"/>
          <ac:picMkLst>
            <pc:docMk/>
            <pc:sldMk cId="3664270313" sldId="2119"/>
            <ac:picMk id="9" creationId="{51EC7A6D-569B-484F-8DA3-F9E2B2A9CE50}"/>
          </ac:picMkLst>
        </pc:picChg>
      </pc:sldChg>
      <pc:sldChg chg="del">
        <pc:chgData name="Azarakhsh Jalalvand" userId="3d386459-da4e-4cdf-b310-9e1ab9601f67" providerId="ADAL" clId="{ADEC93F5-84D4-44D7-A95A-D58FEBE6583C}" dt="2021-11-01T10:23:19.698" v="80" actId="47"/>
        <pc:sldMkLst>
          <pc:docMk/>
          <pc:sldMk cId="3747056084" sldId="2146"/>
        </pc:sldMkLst>
      </pc:sldChg>
      <pc:sldChg chg="addSp delSp modSp mod modTransition modAnim">
        <pc:chgData name="Azarakhsh Jalalvand" userId="3d386459-da4e-4cdf-b310-9e1ab9601f67" providerId="ADAL" clId="{ADEC93F5-84D4-44D7-A95A-D58FEBE6583C}" dt="2021-11-03T12:16:26.115" v="646"/>
        <pc:sldMkLst>
          <pc:docMk/>
          <pc:sldMk cId="3549411993" sldId="2149"/>
        </pc:sldMkLst>
        <pc:picChg chg="add del mod">
          <ac:chgData name="Azarakhsh Jalalvand" userId="3d386459-da4e-4cdf-b310-9e1ab9601f67" providerId="ADAL" clId="{ADEC93F5-84D4-44D7-A95A-D58FEBE6583C}" dt="2021-11-03T09:36:13.993" v="358"/>
          <ac:picMkLst>
            <pc:docMk/>
            <pc:sldMk cId="3549411993" sldId="2149"/>
            <ac:picMk id="4" creationId="{165A0061-3C34-4DCE-A86E-428D2DFB6240}"/>
          </ac:picMkLst>
        </pc:picChg>
        <pc:picChg chg="add del mod">
          <ac:chgData name="Azarakhsh Jalalvand" userId="3d386459-da4e-4cdf-b310-9e1ab9601f67" providerId="ADAL" clId="{ADEC93F5-84D4-44D7-A95A-D58FEBE6583C}" dt="2021-11-01T13:06:27.496" v="159"/>
          <ac:picMkLst>
            <pc:docMk/>
            <pc:sldMk cId="3549411993" sldId="2149"/>
            <ac:picMk id="4" creationId="{80EC00A5-B430-4839-9820-B1743810FEF9}"/>
          </ac:picMkLst>
        </pc:picChg>
        <pc:picChg chg="add del mod">
          <ac:chgData name="Azarakhsh Jalalvand" userId="3d386459-da4e-4cdf-b310-9e1ab9601f67" providerId="ADAL" clId="{ADEC93F5-84D4-44D7-A95A-D58FEBE6583C}" dt="2021-11-03T09:40:42.996" v="369"/>
          <ac:picMkLst>
            <pc:docMk/>
            <pc:sldMk cId="3549411993" sldId="2149"/>
            <ac:picMk id="5" creationId="{05FD0A04-D33C-4CC9-B5D2-3F70F05B8F43}"/>
          </ac:picMkLst>
        </pc:picChg>
        <pc:picChg chg="mod">
          <ac:chgData name="Azarakhsh Jalalvand" userId="3d386459-da4e-4cdf-b310-9e1ab9601f67" providerId="ADAL" clId="{ADEC93F5-84D4-44D7-A95A-D58FEBE6583C}" dt="2021-11-01T10:45:17.746" v="97" actId="1076"/>
          <ac:picMkLst>
            <pc:docMk/>
            <pc:sldMk cId="3549411993" sldId="2149"/>
            <ac:picMk id="5" creationId="{F80F3B94-4A54-4540-8624-20CDA59AF9E7}"/>
          </ac:picMkLst>
        </pc:picChg>
        <pc:picChg chg="mod">
          <ac:chgData name="Azarakhsh Jalalvand" userId="3d386459-da4e-4cdf-b310-9e1ab9601f67" providerId="ADAL" clId="{ADEC93F5-84D4-44D7-A95A-D58FEBE6583C}" dt="2021-11-01T10:45:19.308" v="98" actId="1076"/>
          <ac:picMkLst>
            <pc:docMk/>
            <pc:sldMk cId="3549411993" sldId="2149"/>
            <ac:picMk id="6" creationId="{8FD380A1-7566-4840-AF17-2233D9488033}"/>
          </ac:picMkLst>
        </pc:picChg>
        <pc:picChg chg="add mod">
          <ac:chgData name="Azarakhsh Jalalvand" userId="3d386459-da4e-4cdf-b310-9e1ab9601f67" providerId="ADAL" clId="{ADEC93F5-84D4-44D7-A95A-D58FEBE6583C}" dt="2021-11-02T20:08:04.101" v="337"/>
          <ac:picMkLst>
            <pc:docMk/>
            <pc:sldMk cId="3549411993" sldId="2149"/>
            <ac:picMk id="6" creationId="{A4C4CB7A-3A43-43C2-92A3-0B371BD82F60}"/>
          </ac:picMkLst>
        </pc:picChg>
        <pc:picChg chg="add mod">
          <ac:chgData name="Azarakhsh Jalalvand" userId="3d386459-da4e-4cdf-b310-9e1ab9601f67" providerId="ADAL" clId="{ADEC93F5-84D4-44D7-A95A-D58FEBE6583C}" dt="2021-11-02T20:08:16.884" v="339"/>
          <ac:picMkLst>
            <pc:docMk/>
            <pc:sldMk cId="3549411993" sldId="2149"/>
            <ac:picMk id="7" creationId="{755D724E-8524-4F20-9F36-618EA47D4A51}"/>
          </ac:picMkLst>
        </pc:picChg>
        <pc:picChg chg="add del mod">
          <ac:chgData name="Azarakhsh Jalalvand" userId="3d386459-da4e-4cdf-b310-9e1ab9601f67" providerId="ADAL" clId="{ADEC93F5-84D4-44D7-A95A-D58FEBE6583C}" dt="2021-11-03T09:40:54.799" v="370"/>
          <ac:picMkLst>
            <pc:docMk/>
            <pc:sldMk cId="3549411993" sldId="2149"/>
            <ac:picMk id="8" creationId="{E50D2B08-DA4D-456F-9A13-44158220EAFD}"/>
          </ac:picMkLst>
        </pc:picChg>
        <pc:picChg chg="add del mod">
          <ac:chgData name="Azarakhsh Jalalvand" userId="3d386459-da4e-4cdf-b310-9e1ab9601f67" providerId="ADAL" clId="{ADEC93F5-84D4-44D7-A95A-D58FEBE6583C}" dt="2021-11-03T09:41:02.772" v="371"/>
          <ac:picMkLst>
            <pc:docMk/>
            <pc:sldMk cId="3549411993" sldId="2149"/>
            <ac:picMk id="9" creationId="{8C80ECED-3361-45B8-8B21-AA50BC583BC9}"/>
          </ac:picMkLst>
        </pc:picChg>
        <pc:picChg chg="del">
          <ac:chgData name="Azarakhsh Jalalvand" userId="3d386459-da4e-4cdf-b310-9e1ab9601f67" providerId="ADAL" clId="{ADEC93F5-84D4-44D7-A95A-D58FEBE6583C}" dt="2021-11-02T20:08:11.998" v="338" actId="478"/>
          <ac:picMkLst>
            <pc:docMk/>
            <pc:sldMk cId="3549411993" sldId="2149"/>
            <ac:picMk id="10" creationId="{2B012CDB-AD58-40E9-8E66-B837720989F7}"/>
          </ac:picMkLst>
        </pc:picChg>
        <pc:picChg chg="add del mod">
          <ac:chgData name="Azarakhsh Jalalvand" userId="3d386459-da4e-4cdf-b310-9e1ab9601f67" providerId="ADAL" clId="{ADEC93F5-84D4-44D7-A95A-D58FEBE6583C}" dt="2021-11-03T09:41:17.243" v="372"/>
          <ac:picMkLst>
            <pc:docMk/>
            <pc:sldMk cId="3549411993" sldId="2149"/>
            <ac:picMk id="10" creationId="{6B8DF43E-0400-4DEA-BCC5-B4B824681430}"/>
          </ac:picMkLst>
        </pc:picChg>
        <pc:picChg chg="add del mod">
          <ac:chgData name="Azarakhsh Jalalvand" userId="3d386459-da4e-4cdf-b310-9e1ab9601f67" providerId="ADAL" clId="{ADEC93F5-84D4-44D7-A95A-D58FEBE6583C}" dt="2021-11-03T09:44:02.433" v="373"/>
          <ac:picMkLst>
            <pc:docMk/>
            <pc:sldMk cId="3549411993" sldId="2149"/>
            <ac:picMk id="11" creationId="{3B22363F-2E0B-4B91-8A3B-026D3979001B}"/>
          </ac:picMkLst>
        </pc:picChg>
        <pc:picChg chg="add del mod">
          <ac:chgData name="Azarakhsh Jalalvand" userId="3d386459-da4e-4cdf-b310-9e1ab9601f67" providerId="ADAL" clId="{ADEC93F5-84D4-44D7-A95A-D58FEBE6583C}" dt="2021-11-03T09:45:37.585" v="374"/>
          <ac:picMkLst>
            <pc:docMk/>
            <pc:sldMk cId="3549411993" sldId="2149"/>
            <ac:picMk id="12" creationId="{B6C54ECB-851B-4C91-972E-5ECF0BA886D0}"/>
          </ac:picMkLst>
        </pc:picChg>
        <pc:picChg chg="add del mod">
          <ac:chgData name="Azarakhsh Jalalvand" userId="3d386459-da4e-4cdf-b310-9e1ab9601f67" providerId="ADAL" clId="{ADEC93F5-84D4-44D7-A95A-D58FEBE6583C}" dt="2021-11-03T10:11:05.979" v="395"/>
          <ac:picMkLst>
            <pc:docMk/>
            <pc:sldMk cId="3549411993" sldId="2149"/>
            <ac:picMk id="13" creationId="{D36EF7C4-9634-475E-A516-67ABA99F858B}"/>
          </ac:picMkLst>
        </pc:picChg>
        <pc:picChg chg="del">
          <ac:chgData name="Azarakhsh Jalalvand" userId="3d386459-da4e-4cdf-b310-9e1ab9601f67" providerId="ADAL" clId="{ADEC93F5-84D4-44D7-A95A-D58FEBE6583C}" dt="2021-11-02T20:08:03.733" v="336" actId="478"/>
          <ac:picMkLst>
            <pc:docMk/>
            <pc:sldMk cId="3549411993" sldId="2149"/>
            <ac:picMk id="14" creationId="{0464129D-42C1-42BF-969A-39F1A65C9C5E}"/>
          </ac:picMkLst>
        </pc:picChg>
        <pc:picChg chg="add del mod">
          <ac:chgData name="Azarakhsh Jalalvand" userId="3d386459-da4e-4cdf-b310-9e1ab9601f67" providerId="ADAL" clId="{ADEC93F5-84D4-44D7-A95A-D58FEBE6583C}" dt="2021-11-03T10:12:16.577" v="396"/>
          <ac:picMkLst>
            <pc:docMk/>
            <pc:sldMk cId="3549411993" sldId="2149"/>
            <ac:picMk id="14" creationId="{581850E0-6B0E-4A93-B166-510018754180}"/>
          </ac:picMkLst>
        </pc:picChg>
        <pc:picChg chg="add del mod">
          <ac:chgData name="Azarakhsh Jalalvand" userId="3d386459-da4e-4cdf-b310-9e1ab9601f67" providerId="ADAL" clId="{ADEC93F5-84D4-44D7-A95A-D58FEBE6583C}" dt="2021-11-03T10:13:04.243" v="397"/>
          <ac:picMkLst>
            <pc:docMk/>
            <pc:sldMk cId="3549411993" sldId="2149"/>
            <ac:picMk id="15" creationId="{E2902A1F-B3B2-4FD5-BFDB-0B47D44AB25E}"/>
          </ac:picMkLst>
        </pc:picChg>
        <pc:picChg chg="add del mod">
          <ac:chgData name="Azarakhsh Jalalvand" userId="3d386459-da4e-4cdf-b310-9e1ab9601f67" providerId="ADAL" clId="{ADEC93F5-84D4-44D7-A95A-D58FEBE6583C}" dt="2021-11-03T10:14:22.071" v="398"/>
          <ac:picMkLst>
            <pc:docMk/>
            <pc:sldMk cId="3549411993" sldId="2149"/>
            <ac:picMk id="16" creationId="{2D8F5C17-8E02-41B5-B537-444308285185}"/>
          </ac:picMkLst>
        </pc:picChg>
        <pc:picChg chg="add del mod">
          <ac:chgData name="Azarakhsh Jalalvand" userId="3d386459-da4e-4cdf-b310-9e1ab9601f67" providerId="ADAL" clId="{ADEC93F5-84D4-44D7-A95A-D58FEBE6583C}" dt="2021-11-03T12:16:26.115" v="646"/>
          <ac:picMkLst>
            <pc:docMk/>
            <pc:sldMk cId="3549411993" sldId="2149"/>
            <ac:picMk id="17" creationId="{111FF23E-0258-4946-8479-54171531A66C}"/>
          </ac:picMkLst>
        </pc:picChg>
      </pc:sldChg>
      <pc:sldChg chg="addSp delSp modSp add mod ord modTransition delAnim modAnim">
        <pc:chgData name="Azarakhsh Jalalvand" userId="3d386459-da4e-4cdf-b310-9e1ab9601f67" providerId="ADAL" clId="{ADEC93F5-84D4-44D7-A95A-D58FEBE6583C}" dt="2021-11-03T12:16:26.115" v="646"/>
        <pc:sldMkLst>
          <pc:docMk/>
          <pc:sldMk cId="3020689067" sldId="2151"/>
        </pc:sldMkLst>
        <pc:spChg chg="add mod">
          <ac:chgData name="Azarakhsh Jalalvand" userId="3d386459-da4e-4cdf-b310-9e1ab9601f67" providerId="ADAL" clId="{ADEC93F5-84D4-44D7-A95A-D58FEBE6583C}" dt="2021-11-03T10:48:38.818" v="524" actId="1076"/>
          <ac:spMkLst>
            <pc:docMk/>
            <pc:sldMk cId="3020689067" sldId="2151"/>
            <ac:spMk id="9" creationId="{602D2641-EE6E-47BC-89FC-5E7357CF1F9F}"/>
          </ac:spMkLst>
        </pc:spChg>
        <pc:spChg chg="del">
          <ac:chgData name="Azarakhsh Jalalvand" userId="3d386459-da4e-4cdf-b310-9e1ab9601f67" providerId="ADAL" clId="{ADEC93F5-84D4-44D7-A95A-D58FEBE6583C}" dt="2021-11-01T12:37:06.531" v="132" actId="478"/>
          <ac:spMkLst>
            <pc:docMk/>
            <pc:sldMk cId="3020689067" sldId="2151"/>
            <ac:spMk id="56" creationId="{E128526D-5044-44F8-9961-9463916B6C85}"/>
          </ac:spMkLst>
        </pc:spChg>
        <pc:spChg chg="mod">
          <ac:chgData name="Azarakhsh Jalalvand" userId="3d386459-da4e-4cdf-b310-9e1ab9601f67" providerId="ADAL" clId="{ADEC93F5-84D4-44D7-A95A-D58FEBE6583C}" dt="2021-11-03T12:05:50.935" v="628" actId="6549"/>
          <ac:spMkLst>
            <pc:docMk/>
            <pc:sldMk cId="3020689067" sldId="2151"/>
            <ac:spMk id="60" creationId="{BE8C0A99-EB71-4AF0-8DF3-07CFB03161CD}"/>
          </ac:spMkLst>
        </pc:spChg>
        <pc:spChg chg="del">
          <ac:chgData name="Azarakhsh Jalalvand" userId="3d386459-da4e-4cdf-b310-9e1ab9601f67" providerId="ADAL" clId="{ADEC93F5-84D4-44D7-A95A-D58FEBE6583C}" dt="2021-11-01T12:37:05.370" v="131" actId="478"/>
          <ac:spMkLst>
            <pc:docMk/>
            <pc:sldMk cId="3020689067" sldId="2151"/>
            <ac:spMk id="62" creationId="{20A3143A-7D23-405E-B135-F2732E787CDC}"/>
          </ac:spMkLst>
        </pc:spChg>
        <pc:graphicFrameChg chg="add mod">
          <ac:chgData name="Azarakhsh Jalalvand" userId="3d386459-da4e-4cdf-b310-9e1ab9601f67" providerId="ADAL" clId="{ADEC93F5-84D4-44D7-A95A-D58FEBE6583C}" dt="2021-11-03T10:46:57.540" v="429"/>
          <ac:graphicFrameMkLst>
            <pc:docMk/>
            <pc:sldMk cId="3020689067" sldId="2151"/>
            <ac:graphicFrameMk id="7" creationId="{307038B4-6FE7-4111-9166-6D44D7ED5DCA}"/>
          </ac:graphicFrameMkLst>
        </pc:graphicFrameChg>
        <pc:picChg chg="add del mod">
          <ac:chgData name="Azarakhsh Jalalvand" userId="3d386459-da4e-4cdf-b310-9e1ab9601f67" providerId="ADAL" clId="{ADEC93F5-84D4-44D7-A95A-D58FEBE6583C}" dt="2021-11-01T13:06:27.496" v="159"/>
          <ac:picMkLst>
            <pc:docMk/>
            <pc:sldMk cId="3020689067" sldId="2151"/>
            <ac:picMk id="2" creationId="{1EE5F96E-2D8B-41C2-8D8D-D3D477C50C3F}"/>
          </ac:picMkLst>
        </pc:picChg>
        <pc:picChg chg="add mod">
          <ac:chgData name="Azarakhsh Jalalvand" userId="3d386459-da4e-4cdf-b310-9e1ab9601f67" providerId="ADAL" clId="{ADEC93F5-84D4-44D7-A95A-D58FEBE6583C}" dt="2021-11-03T10:48:52.730" v="526" actId="1076"/>
          <ac:picMkLst>
            <pc:docMk/>
            <pc:sldMk cId="3020689067" sldId="2151"/>
            <ac:picMk id="2" creationId="{45EB1337-F640-47CA-89AD-CA9CE9BE728C}"/>
          </ac:picMkLst>
        </pc:picChg>
        <pc:picChg chg="del">
          <ac:chgData name="Azarakhsh Jalalvand" userId="3d386459-da4e-4cdf-b310-9e1ab9601f67" providerId="ADAL" clId="{ADEC93F5-84D4-44D7-A95A-D58FEBE6583C}" dt="2021-11-03T10:46:53.916" v="426" actId="478"/>
          <ac:picMkLst>
            <pc:docMk/>
            <pc:sldMk cId="3020689067" sldId="2151"/>
            <ac:picMk id="4" creationId="{290544AC-AF5A-4C8C-B9FB-9990AFA0CADC}"/>
          </ac:picMkLst>
        </pc:picChg>
        <pc:picChg chg="add del mod">
          <ac:chgData name="Azarakhsh Jalalvand" userId="3d386459-da4e-4cdf-b310-9e1ab9601f67" providerId="ADAL" clId="{ADEC93F5-84D4-44D7-A95A-D58FEBE6583C}" dt="2021-11-03T10:56:46.393" v="613" actId="478"/>
          <ac:picMkLst>
            <pc:docMk/>
            <pc:sldMk cId="3020689067" sldId="2151"/>
            <ac:picMk id="8" creationId="{F41FC172-B18E-4B92-8643-F4B8789E392E}"/>
          </ac:picMkLst>
        </pc:picChg>
        <pc:picChg chg="add del mod modCrop">
          <ac:chgData name="Azarakhsh Jalalvand" userId="3d386459-da4e-4cdf-b310-9e1ab9601f67" providerId="ADAL" clId="{ADEC93F5-84D4-44D7-A95A-D58FEBE6583C}" dt="2021-11-03T10:50:10.777" v="531" actId="478"/>
          <ac:picMkLst>
            <pc:docMk/>
            <pc:sldMk cId="3020689067" sldId="2151"/>
            <ac:picMk id="10" creationId="{FF5FFB98-1EB2-4DE7-A29E-08AB5D46EEF1}"/>
          </ac:picMkLst>
        </pc:picChg>
        <pc:picChg chg="add mod ord">
          <ac:chgData name="Azarakhsh Jalalvand" userId="3d386459-da4e-4cdf-b310-9e1ab9601f67" providerId="ADAL" clId="{ADEC93F5-84D4-44D7-A95A-D58FEBE6583C}" dt="2021-11-03T10:57:59.548" v="623" actId="167"/>
          <ac:picMkLst>
            <pc:docMk/>
            <pc:sldMk cId="3020689067" sldId="2151"/>
            <ac:picMk id="14" creationId="{5E68F0FF-2FF4-45A1-8F45-D1440FF841F5}"/>
          </ac:picMkLst>
        </pc:picChg>
        <pc:picChg chg="add del mod">
          <ac:chgData name="Azarakhsh Jalalvand" userId="3d386459-da4e-4cdf-b310-9e1ab9601f67" providerId="ADAL" clId="{ADEC93F5-84D4-44D7-A95A-D58FEBE6583C}" dt="2021-11-03T11:05:22.344" v="625"/>
          <ac:picMkLst>
            <pc:docMk/>
            <pc:sldMk cId="3020689067" sldId="2151"/>
            <ac:picMk id="22" creationId="{77101AD7-558D-45CC-968E-02525A6C5362}"/>
          </ac:picMkLst>
        </pc:picChg>
        <pc:picChg chg="add del mod">
          <ac:chgData name="Azarakhsh Jalalvand" userId="3d386459-da4e-4cdf-b310-9e1ab9601f67" providerId="ADAL" clId="{ADEC93F5-84D4-44D7-A95A-D58FEBE6583C}" dt="2021-11-03T11:05:26.471" v="626"/>
          <ac:picMkLst>
            <pc:docMk/>
            <pc:sldMk cId="3020689067" sldId="2151"/>
            <ac:picMk id="24" creationId="{EDD6578D-664A-4FE1-8983-7A0E5910F56D}"/>
          </ac:picMkLst>
        </pc:picChg>
        <pc:picChg chg="add del mod">
          <ac:chgData name="Azarakhsh Jalalvand" userId="3d386459-da4e-4cdf-b310-9e1ab9601f67" providerId="ADAL" clId="{ADEC93F5-84D4-44D7-A95A-D58FEBE6583C}" dt="2021-11-03T12:05:59.831" v="629"/>
          <ac:picMkLst>
            <pc:docMk/>
            <pc:sldMk cId="3020689067" sldId="2151"/>
            <ac:picMk id="25" creationId="{C52B128C-E0E5-4CB9-A3DD-47F4EE0100BB}"/>
          </ac:picMkLst>
        </pc:picChg>
        <pc:picChg chg="add del mod">
          <ac:chgData name="Azarakhsh Jalalvand" userId="3d386459-da4e-4cdf-b310-9e1ab9601f67" providerId="ADAL" clId="{ADEC93F5-84D4-44D7-A95A-D58FEBE6583C}" dt="2021-11-03T12:16:26.115" v="646"/>
          <ac:picMkLst>
            <pc:docMk/>
            <pc:sldMk cId="3020689067" sldId="2151"/>
            <ac:picMk id="26" creationId="{84D50471-57FA-48DE-918D-DF508248BDC5}"/>
          </ac:picMkLst>
        </pc:picChg>
        <pc:picChg chg="del">
          <ac:chgData name="Azarakhsh Jalalvand" userId="3d386459-da4e-4cdf-b310-9e1ab9601f67" providerId="ADAL" clId="{ADEC93F5-84D4-44D7-A95A-D58FEBE6583C}" dt="2021-11-01T12:37:03.887" v="130" actId="478"/>
          <ac:picMkLst>
            <pc:docMk/>
            <pc:sldMk cId="3020689067" sldId="2151"/>
            <ac:picMk id="57" creationId="{24BC6D41-AF6F-4AC4-8699-A8AFC563D42F}"/>
          </ac:picMkLst>
        </pc:picChg>
        <pc:cxnChg chg="add mod">
          <ac:chgData name="Azarakhsh Jalalvand" userId="3d386459-da4e-4cdf-b310-9e1ab9601f67" providerId="ADAL" clId="{ADEC93F5-84D4-44D7-A95A-D58FEBE6583C}" dt="2021-11-03T10:55:25.809" v="612" actId="1036"/>
          <ac:cxnSpMkLst>
            <pc:docMk/>
            <pc:sldMk cId="3020689067" sldId="2151"/>
            <ac:cxnSpMk id="12" creationId="{A978FFCF-C2AF-4DBF-A0F5-A6C2F94CE2C6}"/>
          </ac:cxnSpMkLst>
        </pc:cxnChg>
        <pc:cxnChg chg="add mod">
          <ac:chgData name="Azarakhsh Jalalvand" userId="3d386459-da4e-4cdf-b310-9e1ab9601f67" providerId="ADAL" clId="{ADEC93F5-84D4-44D7-A95A-D58FEBE6583C}" dt="2021-11-03T10:55:25.809" v="612" actId="1036"/>
          <ac:cxnSpMkLst>
            <pc:docMk/>
            <pc:sldMk cId="3020689067" sldId="2151"/>
            <ac:cxnSpMk id="15" creationId="{62E95CF5-BB25-43B9-BB25-E7BAD61B588B}"/>
          </ac:cxnSpMkLst>
        </pc:cxnChg>
        <pc:cxnChg chg="add mod">
          <ac:chgData name="Azarakhsh Jalalvand" userId="3d386459-da4e-4cdf-b310-9e1ab9601f67" providerId="ADAL" clId="{ADEC93F5-84D4-44D7-A95A-D58FEBE6583C}" dt="2021-11-03T10:57:24.258" v="620" actId="1076"/>
          <ac:cxnSpMkLst>
            <pc:docMk/>
            <pc:sldMk cId="3020689067" sldId="2151"/>
            <ac:cxnSpMk id="16" creationId="{2E5730B6-C731-40C7-B45A-40180C4C3E13}"/>
          </ac:cxnSpMkLst>
        </pc:cxnChg>
        <pc:cxnChg chg="add mod">
          <ac:chgData name="Azarakhsh Jalalvand" userId="3d386459-da4e-4cdf-b310-9e1ab9601f67" providerId="ADAL" clId="{ADEC93F5-84D4-44D7-A95A-D58FEBE6583C}" dt="2021-11-03T10:57:17.665" v="619" actId="1076"/>
          <ac:cxnSpMkLst>
            <pc:docMk/>
            <pc:sldMk cId="3020689067" sldId="2151"/>
            <ac:cxnSpMk id="17" creationId="{78AC8A33-E532-4827-AB98-F83E46352231}"/>
          </ac:cxnSpMkLst>
        </pc:cxnChg>
        <pc:cxnChg chg="add del mod">
          <ac:chgData name="Azarakhsh Jalalvand" userId="3d386459-da4e-4cdf-b310-9e1ab9601f67" providerId="ADAL" clId="{ADEC93F5-84D4-44D7-A95A-D58FEBE6583C}" dt="2021-11-03T10:54:58.545" v="592" actId="478"/>
          <ac:cxnSpMkLst>
            <pc:docMk/>
            <pc:sldMk cId="3020689067" sldId="2151"/>
            <ac:cxnSpMk id="18" creationId="{8DF0E7AF-716D-436B-8430-7F6BFCE6DEA8}"/>
          </ac:cxnSpMkLst>
        </pc:cxnChg>
        <pc:cxnChg chg="add del mod">
          <ac:chgData name="Azarakhsh Jalalvand" userId="3d386459-da4e-4cdf-b310-9e1ab9601f67" providerId="ADAL" clId="{ADEC93F5-84D4-44D7-A95A-D58FEBE6583C}" dt="2021-11-03T10:54:58.545" v="592" actId="478"/>
          <ac:cxnSpMkLst>
            <pc:docMk/>
            <pc:sldMk cId="3020689067" sldId="2151"/>
            <ac:cxnSpMk id="19" creationId="{8175003B-F5B5-4D45-BCAF-FBB069221E00}"/>
          </ac:cxnSpMkLst>
        </pc:cxnChg>
        <pc:cxnChg chg="add del mod">
          <ac:chgData name="Azarakhsh Jalalvand" userId="3d386459-da4e-4cdf-b310-9e1ab9601f67" providerId="ADAL" clId="{ADEC93F5-84D4-44D7-A95A-D58FEBE6583C}" dt="2021-11-03T10:54:58.545" v="592" actId="478"/>
          <ac:cxnSpMkLst>
            <pc:docMk/>
            <pc:sldMk cId="3020689067" sldId="2151"/>
            <ac:cxnSpMk id="20" creationId="{C228D016-F9BA-4860-9A11-3957D0EEBD96}"/>
          </ac:cxnSpMkLst>
        </pc:cxnChg>
        <pc:cxnChg chg="add del mod">
          <ac:chgData name="Azarakhsh Jalalvand" userId="3d386459-da4e-4cdf-b310-9e1ab9601f67" providerId="ADAL" clId="{ADEC93F5-84D4-44D7-A95A-D58FEBE6583C}" dt="2021-11-03T10:54:58.545" v="592" actId="478"/>
          <ac:cxnSpMkLst>
            <pc:docMk/>
            <pc:sldMk cId="3020689067" sldId="2151"/>
            <ac:cxnSpMk id="21" creationId="{E92B2827-6667-401C-9168-E7BF967EB1FC}"/>
          </ac:cxnSpMkLst>
        </pc:cxnChg>
      </pc:sldChg>
      <pc:sldChg chg="addSp delSp modSp add mod modTransition modAnim">
        <pc:chgData name="Azarakhsh Jalalvand" userId="3d386459-da4e-4cdf-b310-9e1ab9601f67" providerId="ADAL" clId="{ADEC93F5-84D4-44D7-A95A-D58FEBE6583C}" dt="2021-11-03T12:39:05.043" v="692"/>
        <pc:sldMkLst>
          <pc:docMk/>
          <pc:sldMk cId="4112442188" sldId="2154"/>
        </pc:sldMkLst>
        <pc:spChg chg="add mod">
          <ac:chgData name="Azarakhsh Jalalvand" userId="3d386459-da4e-4cdf-b310-9e1ab9601f67" providerId="ADAL" clId="{ADEC93F5-84D4-44D7-A95A-D58FEBE6583C}" dt="2021-11-02T20:12:48.953" v="355" actId="14100"/>
          <ac:spMkLst>
            <pc:docMk/>
            <pc:sldMk cId="4112442188" sldId="2154"/>
            <ac:spMk id="2" creationId="{40ED4947-1E93-428F-BF3A-13A1566D21BD}"/>
          </ac:spMkLst>
        </pc:spChg>
        <pc:spChg chg="mod">
          <ac:chgData name="Azarakhsh Jalalvand" userId="3d386459-da4e-4cdf-b310-9e1ab9601f67" providerId="ADAL" clId="{ADEC93F5-84D4-44D7-A95A-D58FEBE6583C}" dt="2021-11-02T20:12:40.290" v="354" actId="115"/>
          <ac:spMkLst>
            <pc:docMk/>
            <pc:sldMk cId="4112442188" sldId="2154"/>
            <ac:spMk id="6" creationId="{2BC5679F-9DAE-4711-96E1-0F267F4E30DD}"/>
          </ac:spMkLst>
        </pc:spChg>
        <pc:picChg chg="add del mod">
          <ac:chgData name="Azarakhsh Jalalvand" userId="3d386459-da4e-4cdf-b310-9e1ab9601f67" providerId="ADAL" clId="{ADEC93F5-84D4-44D7-A95A-D58FEBE6583C}" dt="2021-11-03T09:36:13.993" v="358"/>
          <ac:picMkLst>
            <pc:docMk/>
            <pc:sldMk cId="4112442188" sldId="2154"/>
            <ac:picMk id="4" creationId="{C6C49110-170D-4F9D-A6A7-062740616D90}"/>
          </ac:picMkLst>
        </pc:picChg>
        <pc:picChg chg="add del mod">
          <ac:chgData name="Azarakhsh Jalalvand" userId="3d386459-da4e-4cdf-b310-9e1ab9601f67" providerId="ADAL" clId="{ADEC93F5-84D4-44D7-A95A-D58FEBE6583C}" dt="2021-11-03T10:37:50.124" v="416"/>
          <ac:picMkLst>
            <pc:docMk/>
            <pc:sldMk cId="4112442188" sldId="2154"/>
            <ac:picMk id="5" creationId="{E4689F24-80B4-4558-A27F-E1B1956CB03D}"/>
          </ac:picMkLst>
        </pc:picChg>
        <pc:picChg chg="add del mod">
          <ac:chgData name="Azarakhsh Jalalvand" userId="3d386459-da4e-4cdf-b310-9e1ab9601f67" providerId="ADAL" clId="{ADEC93F5-84D4-44D7-A95A-D58FEBE6583C}" dt="2021-11-03T10:38:15.153" v="418"/>
          <ac:picMkLst>
            <pc:docMk/>
            <pc:sldMk cId="4112442188" sldId="2154"/>
            <ac:picMk id="7" creationId="{1789FEF9-97B5-4272-AF4D-2DAF566E2C64}"/>
          </ac:picMkLst>
        </pc:picChg>
        <pc:picChg chg="add del mod">
          <ac:chgData name="Azarakhsh Jalalvand" userId="3d386459-da4e-4cdf-b310-9e1ab9601f67" providerId="ADAL" clId="{ADEC93F5-84D4-44D7-A95A-D58FEBE6583C}" dt="2021-11-03T12:09:24.015" v="630"/>
          <ac:picMkLst>
            <pc:docMk/>
            <pc:sldMk cId="4112442188" sldId="2154"/>
            <ac:picMk id="8" creationId="{10C89449-C6AD-43BF-9EC5-9E24AF1D506B}"/>
          </ac:picMkLst>
        </pc:picChg>
        <pc:picChg chg="add del mod">
          <ac:chgData name="Azarakhsh Jalalvand" userId="3d386459-da4e-4cdf-b310-9e1ab9601f67" providerId="ADAL" clId="{ADEC93F5-84D4-44D7-A95A-D58FEBE6583C}" dt="2021-11-03T12:09:41.394" v="631"/>
          <ac:picMkLst>
            <pc:docMk/>
            <pc:sldMk cId="4112442188" sldId="2154"/>
            <ac:picMk id="9" creationId="{DDB747D7-4077-40E6-8D49-F21C33D09D97}"/>
          </ac:picMkLst>
        </pc:picChg>
        <pc:picChg chg="add del mod">
          <ac:chgData name="Azarakhsh Jalalvand" userId="3d386459-da4e-4cdf-b310-9e1ab9601f67" providerId="ADAL" clId="{ADEC93F5-84D4-44D7-A95A-D58FEBE6583C}" dt="2021-11-03T12:09:56.788" v="632"/>
          <ac:picMkLst>
            <pc:docMk/>
            <pc:sldMk cId="4112442188" sldId="2154"/>
            <ac:picMk id="10" creationId="{6614CCB0-BF30-4558-96A7-E09607705275}"/>
          </ac:picMkLst>
        </pc:picChg>
        <pc:picChg chg="add del mod">
          <ac:chgData name="Azarakhsh Jalalvand" userId="3d386459-da4e-4cdf-b310-9e1ab9601f67" providerId="ADAL" clId="{ADEC93F5-84D4-44D7-A95A-D58FEBE6583C}" dt="2021-11-03T12:10:04.650" v="633"/>
          <ac:picMkLst>
            <pc:docMk/>
            <pc:sldMk cId="4112442188" sldId="2154"/>
            <ac:picMk id="11" creationId="{DE62E461-BE72-4512-92BA-6E28809A7E8C}"/>
          </ac:picMkLst>
        </pc:picChg>
        <pc:picChg chg="add del mod">
          <ac:chgData name="Azarakhsh Jalalvand" userId="3d386459-da4e-4cdf-b310-9e1ab9601f67" providerId="ADAL" clId="{ADEC93F5-84D4-44D7-A95A-D58FEBE6583C}" dt="2021-11-03T12:10:29.360" v="634"/>
          <ac:picMkLst>
            <pc:docMk/>
            <pc:sldMk cId="4112442188" sldId="2154"/>
            <ac:picMk id="12" creationId="{2D6DE09A-A95A-4740-A33E-7ECD3E8D1225}"/>
          </ac:picMkLst>
        </pc:picChg>
        <pc:picChg chg="add del mod">
          <ac:chgData name="Azarakhsh Jalalvand" userId="3d386459-da4e-4cdf-b310-9e1ab9601f67" providerId="ADAL" clId="{ADEC93F5-84D4-44D7-A95A-D58FEBE6583C}" dt="2021-11-03T12:11:14.462" v="635"/>
          <ac:picMkLst>
            <pc:docMk/>
            <pc:sldMk cId="4112442188" sldId="2154"/>
            <ac:picMk id="13" creationId="{79C37114-C2E4-46A8-B8FE-AA12A031B271}"/>
          </ac:picMkLst>
        </pc:picChg>
        <pc:picChg chg="add del mod">
          <ac:chgData name="Azarakhsh Jalalvand" userId="3d386459-da4e-4cdf-b310-9e1ab9601f67" providerId="ADAL" clId="{ADEC93F5-84D4-44D7-A95A-D58FEBE6583C}" dt="2021-11-03T12:12:34.708" v="636"/>
          <ac:picMkLst>
            <pc:docMk/>
            <pc:sldMk cId="4112442188" sldId="2154"/>
            <ac:picMk id="14" creationId="{254EED43-70FC-4F2F-A701-1ED5C0E4D1DB}"/>
          </ac:picMkLst>
        </pc:picChg>
        <pc:picChg chg="add del mod">
          <ac:chgData name="Azarakhsh Jalalvand" userId="3d386459-da4e-4cdf-b310-9e1ab9601f67" providerId="ADAL" clId="{ADEC93F5-84D4-44D7-A95A-D58FEBE6583C}" dt="2021-11-03T12:12:42.260" v="637"/>
          <ac:picMkLst>
            <pc:docMk/>
            <pc:sldMk cId="4112442188" sldId="2154"/>
            <ac:picMk id="15" creationId="{A65E9189-B02B-4A61-A469-27E3449EAE1B}"/>
          </ac:picMkLst>
        </pc:picChg>
        <pc:picChg chg="add del mod">
          <ac:chgData name="Azarakhsh Jalalvand" userId="3d386459-da4e-4cdf-b310-9e1ab9601f67" providerId="ADAL" clId="{ADEC93F5-84D4-44D7-A95A-D58FEBE6583C}" dt="2021-11-03T12:12:52.451" v="639"/>
          <ac:picMkLst>
            <pc:docMk/>
            <pc:sldMk cId="4112442188" sldId="2154"/>
            <ac:picMk id="16" creationId="{F1E104E6-3FC1-48CA-B69C-E2FB894DED1A}"/>
          </ac:picMkLst>
        </pc:picChg>
        <pc:picChg chg="add del mod">
          <ac:chgData name="Azarakhsh Jalalvand" userId="3d386459-da4e-4cdf-b310-9e1ab9601f67" providerId="ADAL" clId="{ADEC93F5-84D4-44D7-A95A-D58FEBE6583C}" dt="2021-11-03T12:14:54.758" v="641"/>
          <ac:picMkLst>
            <pc:docMk/>
            <pc:sldMk cId="4112442188" sldId="2154"/>
            <ac:picMk id="17" creationId="{58FACFDB-D1B7-4718-984E-D86D3DCF7478}"/>
          </ac:picMkLst>
        </pc:picChg>
        <pc:picChg chg="add del mod">
          <ac:chgData name="Azarakhsh Jalalvand" userId="3d386459-da4e-4cdf-b310-9e1ab9601f67" providerId="ADAL" clId="{ADEC93F5-84D4-44D7-A95A-D58FEBE6583C}" dt="2021-11-03T12:15:17.019" v="642"/>
          <ac:picMkLst>
            <pc:docMk/>
            <pc:sldMk cId="4112442188" sldId="2154"/>
            <ac:picMk id="18" creationId="{52181000-E2D8-4B6A-AED0-EDEDFBCAAF1A}"/>
          </ac:picMkLst>
        </pc:picChg>
        <pc:picChg chg="add del mod">
          <ac:chgData name="Azarakhsh Jalalvand" userId="3d386459-da4e-4cdf-b310-9e1ab9601f67" providerId="ADAL" clId="{ADEC93F5-84D4-44D7-A95A-D58FEBE6583C}" dt="2021-11-03T12:15:47.389" v="643"/>
          <ac:picMkLst>
            <pc:docMk/>
            <pc:sldMk cId="4112442188" sldId="2154"/>
            <ac:picMk id="19" creationId="{1643B675-54E9-4276-842C-A127DF682F6C}"/>
          </ac:picMkLst>
        </pc:picChg>
        <pc:picChg chg="add del mod">
          <ac:chgData name="Azarakhsh Jalalvand" userId="3d386459-da4e-4cdf-b310-9e1ab9601f67" providerId="ADAL" clId="{ADEC93F5-84D4-44D7-A95A-D58FEBE6583C}" dt="2021-11-03T12:16:11.843" v="644"/>
          <ac:picMkLst>
            <pc:docMk/>
            <pc:sldMk cId="4112442188" sldId="2154"/>
            <ac:picMk id="20" creationId="{954B5180-AF32-4995-8C22-16262396DF0C}"/>
          </ac:picMkLst>
        </pc:picChg>
        <pc:picChg chg="add del mod">
          <ac:chgData name="Azarakhsh Jalalvand" userId="3d386459-da4e-4cdf-b310-9e1ab9601f67" providerId="ADAL" clId="{ADEC93F5-84D4-44D7-A95A-D58FEBE6583C}" dt="2021-11-03T12:16:57.894" v="649"/>
          <ac:picMkLst>
            <pc:docMk/>
            <pc:sldMk cId="4112442188" sldId="2154"/>
            <ac:picMk id="21" creationId="{6E74B34A-D6F0-4C0C-B700-0B00D2887A16}"/>
          </ac:picMkLst>
        </pc:picChg>
        <pc:picChg chg="add del mod">
          <ac:chgData name="Azarakhsh Jalalvand" userId="3d386459-da4e-4cdf-b310-9e1ab9601f67" providerId="ADAL" clId="{ADEC93F5-84D4-44D7-A95A-D58FEBE6583C}" dt="2021-11-03T12:17:35.307" v="651"/>
          <ac:picMkLst>
            <pc:docMk/>
            <pc:sldMk cId="4112442188" sldId="2154"/>
            <ac:picMk id="22" creationId="{DC6DFC05-F86D-4065-803C-3A0A71BD736A}"/>
          </ac:picMkLst>
        </pc:picChg>
        <pc:picChg chg="add del mod">
          <ac:chgData name="Azarakhsh Jalalvand" userId="3d386459-da4e-4cdf-b310-9e1ab9601f67" providerId="ADAL" clId="{ADEC93F5-84D4-44D7-A95A-D58FEBE6583C}" dt="2021-11-03T12:19:32.390" v="653"/>
          <ac:picMkLst>
            <pc:docMk/>
            <pc:sldMk cId="4112442188" sldId="2154"/>
            <ac:picMk id="23" creationId="{70F9F6A3-EB11-44DB-9248-20E29FF71405}"/>
          </ac:picMkLst>
        </pc:picChg>
        <pc:picChg chg="add del mod">
          <ac:chgData name="Azarakhsh Jalalvand" userId="3d386459-da4e-4cdf-b310-9e1ab9601f67" providerId="ADAL" clId="{ADEC93F5-84D4-44D7-A95A-D58FEBE6583C}" dt="2021-11-03T12:20:08.387" v="655"/>
          <ac:picMkLst>
            <pc:docMk/>
            <pc:sldMk cId="4112442188" sldId="2154"/>
            <ac:picMk id="24" creationId="{8428BA35-8B91-4B8C-A1CB-861603106873}"/>
          </ac:picMkLst>
        </pc:picChg>
        <pc:picChg chg="add del mod">
          <ac:chgData name="Azarakhsh Jalalvand" userId="3d386459-da4e-4cdf-b310-9e1ab9601f67" providerId="ADAL" clId="{ADEC93F5-84D4-44D7-A95A-D58FEBE6583C}" dt="2021-11-03T12:20:18.121" v="657"/>
          <ac:picMkLst>
            <pc:docMk/>
            <pc:sldMk cId="4112442188" sldId="2154"/>
            <ac:picMk id="25" creationId="{74DE6487-70C8-414D-A528-1330B6FE0B8D}"/>
          </ac:picMkLst>
        </pc:picChg>
        <pc:picChg chg="add del mod">
          <ac:chgData name="Azarakhsh Jalalvand" userId="3d386459-da4e-4cdf-b310-9e1ab9601f67" providerId="ADAL" clId="{ADEC93F5-84D4-44D7-A95A-D58FEBE6583C}" dt="2021-11-03T12:20:49.684" v="659"/>
          <ac:picMkLst>
            <pc:docMk/>
            <pc:sldMk cId="4112442188" sldId="2154"/>
            <ac:picMk id="26" creationId="{E99ED9EC-E094-44D6-AD37-860B149E56E0}"/>
          </ac:picMkLst>
        </pc:picChg>
        <pc:picChg chg="add del mod">
          <ac:chgData name="Azarakhsh Jalalvand" userId="3d386459-da4e-4cdf-b310-9e1ab9601f67" providerId="ADAL" clId="{ADEC93F5-84D4-44D7-A95A-D58FEBE6583C}" dt="2021-11-03T12:22:20.298" v="661"/>
          <ac:picMkLst>
            <pc:docMk/>
            <pc:sldMk cId="4112442188" sldId="2154"/>
            <ac:picMk id="27" creationId="{4972494E-3EC9-4D99-9494-0FA57B0798D4}"/>
          </ac:picMkLst>
        </pc:picChg>
        <pc:picChg chg="add del mod">
          <ac:chgData name="Azarakhsh Jalalvand" userId="3d386459-da4e-4cdf-b310-9e1ab9601f67" providerId="ADAL" clId="{ADEC93F5-84D4-44D7-A95A-D58FEBE6583C}" dt="2021-11-03T12:23:23.103" v="663"/>
          <ac:picMkLst>
            <pc:docMk/>
            <pc:sldMk cId="4112442188" sldId="2154"/>
            <ac:picMk id="28" creationId="{7182C995-598A-4F48-A93A-79321E8BD87C}"/>
          </ac:picMkLst>
        </pc:picChg>
        <pc:picChg chg="add del mod">
          <ac:chgData name="Azarakhsh Jalalvand" userId="3d386459-da4e-4cdf-b310-9e1ab9601f67" providerId="ADAL" clId="{ADEC93F5-84D4-44D7-A95A-D58FEBE6583C}" dt="2021-11-03T12:24:41.531" v="665"/>
          <ac:picMkLst>
            <pc:docMk/>
            <pc:sldMk cId="4112442188" sldId="2154"/>
            <ac:picMk id="29" creationId="{FBA3B1BA-5397-45F6-8003-380492E0A09E}"/>
          </ac:picMkLst>
        </pc:picChg>
        <pc:picChg chg="add del mod">
          <ac:chgData name="Azarakhsh Jalalvand" userId="3d386459-da4e-4cdf-b310-9e1ab9601f67" providerId="ADAL" clId="{ADEC93F5-84D4-44D7-A95A-D58FEBE6583C}" dt="2021-11-03T12:25:17.241" v="667"/>
          <ac:picMkLst>
            <pc:docMk/>
            <pc:sldMk cId="4112442188" sldId="2154"/>
            <ac:picMk id="30" creationId="{E0273F1E-5859-402D-ADC5-BD136A57FD89}"/>
          </ac:picMkLst>
        </pc:picChg>
        <pc:picChg chg="add del mod">
          <ac:chgData name="Azarakhsh Jalalvand" userId="3d386459-da4e-4cdf-b310-9e1ab9601f67" providerId="ADAL" clId="{ADEC93F5-84D4-44D7-A95A-D58FEBE6583C}" dt="2021-11-03T12:26:21.465" v="669"/>
          <ac:picMkLst>
            <pc:docMk/>
            <pc:sldMk cId="4112442188" sldId="2154"/>
            <ac:picMk id="31" creationId="{370D8CC5-0ED6-44B9-8030-6698805D66A7}"/>
          </ac:picMkLst>
        </pc:picChg>
        <pc:picChg chg="add del mod">
          <ac:chgData name="Azarakhsh Jalalvand" userId="3d386459-da4e-4cdf-b310-9e1ab9601f67" providerId="ADAL" clId="{ADEC93F5-84D4-44D7-A95A-D58FEBE6583C}" dt="2021-11-03T12:27:49.425" v="671"/>
          <ac:picMkLst>
            <pc:docMk/>
            <pc:sldMk cId="4112442188" sldId="2154"/>
            <ac:picMk id="32" creationId="{866B2C31-4E08-47DF-A5FB-3C299C903B86}"/>
          </ac:picMkLst>
        </pc:picChg>
        <pc:picChg chg="add del mod">
          <ac:chgData name="Azarakhsh Jalalvand" userId="3d386459-da4e-4cdf-b310-9e1ab9601f67" providerId="ADAL" clId="{ADEC93F5-84D4-44D7-A95A-D58FEBE6583C}" dt="2021-11-03T12:28:50.792" v="673"/>
          <ac:picMkLst>
            <pc:docMk/>
            <pc:sldMk cId="4112442188" sldId="2154"/>
            <ac:picMk id="33" creationId="{B1EB96C6-9637-4753-804A-18BB45D33487}"/>
          </ac:picMkLst>
        </pc:picChg>
        <pc:picChg chg="add del mod">
          <ac:chgData name="Azarakhsh Jalalvand" userId="3d386459-da4e-4cdf-b310-9e1ab9601f67" providerId="ADAL" clId="{ADEC93F5-84D4-44D7-A95A-D58FEBE6583C}" dt="2021-11-03T12:30:49.484" v="675"/>
          <ac:picMkLst>
            <pc:docMk/>
            <pc:sldMk cId="4112442188" sldId="2154"/>
            <ac:picMk id="34" creationId="{416B3888-6B00-44FD-B73F-5F850ABEB04D}"/>
          </ac:picMkLst>
        </pc:picChg>
        <pc:picChg chg="add del mod">
          <ac:chgData name="Azarakhsh Jalalvand" userId="3d386459-da4e-4cdf-b310-9e1ab9601f67" providerId="ADAL" clId="{ADEC93F5-84D4-44D7-A95A-D58FEBE6583C}" dt="2021-11-03T12:30:58.219" v="677"/>
          <ac:picMkLst>
            <pc:docMk/>
            <pc:sldMk cId="4112442188" sldId="2154"/>
            <ac:picMk id="35" creationId="{180286C6-220D-469B-AB17-4B198F1ABAB6}"/>
          </ac:picMkLst>
        </pc:picChg>
        <pc:picChg chg="add del mod">
          <ac:chgData name="Azarakhsh Jalalvand" userId="3d386459-da4e-4cdf-b310-9e1ab9601f67" providerId="ADAL" clId="{ADEC93F5-84D4-44D7-A95A-D58FEBE6583C}" dt="2021-11-03T12:31:34.704" v="679"/>
          <ac:picMkLst>
            <pc:docMk/>
            <pc:sldMk cId="4112442188" sldId="2154"/>
            <ac:picMk id="36" creationId="{F5CBE1E6-7104-4D86-B072-B5815FCF8EF9}"/>
          </ac:picMkLst>
        </pc:picChg>
        <pc:picChg chg="add del mod">
          <ac:chgData name="Azarakhsh Jalalvand" userId="3d386459-da4e-4cdf-b310-9e1ab9601f67" providerId="ADAL" clId="{ADEC93F5-84D4-44D7-A95A-D58FEBE6583C}" dt="2021-11-03T12:32:07.150" v="681"/>
          <ac:picMkLst>
            <pc:docMk/>
            <pc:sldMk cId="4112442188" sldId="2154"/>
            <ac:picMk id="37" creationId="{FB2FBD33-AB1A-45DC-A1C4-D1F0AC863D7C}"/>
          </ac:picMkLst>
        </pc:picChg>
        <pc:picChg chg="add del mod">
          <ac:chgData name="Azarakhsh Jalalvand" userId="3d386459-da4e-4cdf-b310-9e1ab9601f67" providerId="ADAL" clId="{ADEC93F5-84D4-44D7-A95A-D58FEBE6583C}" dt="2021-11-03T12:33:29.781" v="683"/>
          <ac:picMkLst>
            <pc:docMk/>
            <pc:sldMk cId="4112442188" sldId="2154"/>
            <ac:picMk id="38" creationId="{09736F0A-1BEC-43B7-9ABA-84802F8D95EF}"/>
          </ac:picMkLst>
        </pc:picChg>
        <pc:picChg chg="add del mod">
          <ac:chgData name="Azarakhsh Jalalvand" userId="3d386459-da4e-4cdf-b310-9e1ab9601f67" providerId="ADAL" clId="{ADEC93F5-84D4-44D7-A95A-D58FEBE6583C}" dt="2021-11-03T12:36:30.917" v="685"/>
          <ac:picMkLst>
            <pc:docMk/>
            <pc:sldMk cId="4112442188" sldId="2154"/>
            <ac:picMk id="39" creationId="{30F63FF1-88AA-4478-A85A-0B6B717236AD}"/>
          </ac:picMkLst>
        </pc:picChg>
        <pc:picChg chg="add del mod">
          <ac:chgData name="Azarakhsh Jalalvand" userId="3d386459-da4e-4cdf-b310-9e1ab9601f67" providerId="ADAL" clId="{ADEC93F5-84D4-44D7-A95A-D58FEBE6583C}" dt="2021-11-03T12:36:42.501" v="687"/>
          <ac:picMkLst>
            <pc:docMk/>
            <pc:sldMk cId="4112442188" sldId="2154"/>
            <ac:picMk id="40" creationId="{C4CA30D6-ABDF-4DF1-986D-803FD191C51E}"/>
          </ac:picMkLst>
        </pc:picChg>
        <pc:picChg chg="add del mod">
          <ac:chgData name="Azarakhsh Jalalvand" userId="3d386459-da4e-4cdf-b310-9e1ab9601f67" providerId="ADAL" clId="{ADEC93F5-84D4-44D7-A95A-D58FEBE6583C}" dt="2021-11-03T12:37:15.517" v="689"/>
          <ac:picMkLst>
            <pc:docMk/>
            <pc:sldMk cId="4112442188" sldId="2154"/>
            <ac:picMk id="41" creationId="{5C66DCB8-9C37-46D5-83F2-4A1116CF9FF0}"/>
          </ac:picMkLst>
        </pc:picChg>
        <pc:picChg chg="add del mod">
          <ac:chgData name="Azarakhsh Jalalvand" userId="3d386459-da4e-4cdf-b310-9e1ab9601f67" providerId="ADAL" clId="{ADEC93F5-84D4-44D7-A95A-D58FEBE6583C}" dt="2021-11-03T12:37:50.434" v="691"/>
          <ac:picMkLst>
            <pc:docMk/>
            <pc:sldMk cId="4112442188" sldId="2154"/>
            <ac:picMk id="42" creationId="{3B2F0676-444D-43A9-83E9-E1E85FAEC2CF}"/>
          </ac:picMkLst>
        </pc:picChg>
        <pc:picChg chg="add mod">
          <ac:chgData name="Azarakhsh Jalalvand" userId="3d386459-da4e-4cdf-b310-9e1ab9601f67" providerId="ADAL" clId="{ADEC93F5-84D4-44D7-A95A-D58FEBE6583C}" dt="2021-11-03T12:39:05.043" v="692"/>
          <ac:picMkLst>
            <pc:docMk/>
            <pc:sldMk cId="4112442188" sldId="2154"/>
            <ac:picMk id="43" creationId="{91E33394-289D-4A4A-8B99-CE2E84914F82}"/>
          </ac:picMkLst>
        </pc:picChg>
      </pc:sldChg>
      <pc:sldChg chg="del">
        <pc:chgData name="Azarakhsh Jalalvand" userId="3d386459-da4e-4cdf-b310-9e1ab9601f67" providerId="ADAL" clId="{ADEC93F5-84D4-44D7-A95A-D58FEBE6583C}" dt="2021-11-01T10:23:16.253" v="79" actId="47"/>
        <pc:sldMkLst>
          <pc:docMk/>
          <pc:sldMk cId="3764762383" sldId="2155"/>
        </pc:sldMkLst>
      </pc:sldChg>
      <pc:sldChg chg="del">
        <pc:chgData name="Azarakhsh Jalalvand" userId="3d386459-da4e-4cdf-b310-9e1ab9601f67" providerId="ADAL" clId="{ADEC93F5-84D4-44D7-A95A-D58FEBE6583C}" dt="2021-11-01T09:58:36.756" v="78" actId="47"/>
        <pc:sldMkLst>
          <pc:docMk/>
          <pc:sldMk cId="3059467186" sldId="2156"/>
        </pc:sldMkLst>
      </pc:sldChg>
      <pc:sldChg chg="addSp delSp modSp add mod modTransition modAnim">
        <pc:chgData name="Azarakhsh Jalalvand" userId="3d386459-da4e-4cdf-b310-9e1ab9601f67" providerId="ADAL" clId="{ADEC93F5-84D4-44D7-A95A-D58FEBE6583C}" dt="2021-11-03T12:16:47.302" v="648"/>
        <pc:sldMkLst>
          <pc:docMk/>
          <pc:sldMk cId="938722683" sldId="2157"/>
        </pc:sldMkLst>
        <pc:spChg chg="mod">
          <ac:chgData name="Azarakhsh Jalalvand" userId="3d386459-da4e-4cdf-b310-9e1ab9601f67" providerId="ADAL" clId="{ADEC93F5-84D4-44D7-A95A-D58FEBE6583C}" dt="2021-11-01T09:57:40.161" v="61" actId="20577"/>
          <ac:spMkLst>
            <pc:docMk/>
            <pc:sldMk cId="938722683" sldId="2157"/>
            <ac:spMk id="8" creationId="{00000000-0000-0000-0000-000000000000}"/>
          </ac:spMkLst>
        </pc:spChg>
        <pc:spChg chg="mod">
          <ac:chgData name="Azarakhsh Jalalvand" userId="3d386459-da4e-4cdf-b310-9e1ab9601f67" providerId="ADAL" clId="{ADEC93F5-84D4-44D7-A95A-D58FEBE6583C}" dt="2021-11-01T09:56:45.910" v="21" actId="20577"/>
          <ac:spMkLst>
            <pc:docMk/>
            <pc:sldMk cId="938722683" sldId="2157"/>
            <ac:spMk id="9" creationId="{00000000-0000-0000-0000-000000000000}"/>
          </ac:spMkLst>
        </pc:spChg>
        <pc:spChg chg="mod">
          <ac:chgData name="Azarakhsh Jalalvand" userId="3d386459-da4e-4cdf-b310-9e1ab9601f67" providerId="ADAL" clId="{ADEC93F5-84D4-44D7-A95A-D58FEBE6583C}" dt="2021-11-01T09:53:26.259" v="4"/>
          <ac:spMkLst>
            <pc:docMk/>
            <pc:sldMk cId="938722683" sldId="2157"/>
            <ac:spMk id="14340" creationId="{00000000-0000-0000-0000-000000000000}"/>
          </ac:spMkLst>
        </pc:spChg>
        <pc:picChg chg="add del mod">
          <ac:chgData name="Azarakhsh Jalalvand" userId="3d386459-da4e-4cdf-b310-9e1ab9601f67" providerId="ADAL" clId="{ADEC93F5-84D4-44D7-A95A-D58FEBE6583C}" dt="2021-11-01T13:06:27.496" v="159"/>
          <ac:picMkLst>
            <pc:docMk/>
            <pc:sldMk cId="938722683" sldId="2157"/>
            <ac:picMk id="2" creationId="{D6751D4F-DE3C-4AAF-9F66-6F0A7164126E}"/>
          </ac:picMkLst>
        </pc:picChg>
        <pc:picChg chg="add del mod">
          <ac:chgData name="Azarakhsh Jalalvand" userId="3d386459-da4e-4cdf-b310-9e1ab9601f67" providerId="ADAL" clId="{ADEC93F5-84D4-44D7-A95A-D58FEBE6583C}" dt="2021-11-03T09:36:13.993" v="358"/>
          <ac:picMkLst>
            <pc:docMk/>
            <pc:sldMk cId="938722683" sldId="2157"/>
            <ac:picMk id="2" creationId="{EE5DB7D5-8FD5-4037-B07B-CCE5C4BC02BE}"/>
          </ac:picMkLst>
        </pc:picChg>
        <pc:picChg chg="add del mod">
          <ac:chgData name="Azarakhsh Jalalvand" userId="3d386459-da4e-4cdf-b310-9e1ab9601f67" providerId="ADAL" clId="{ADEC93F5-84D4-44D7-A95A-D58FEBE6583C}" dt="2021-11-03T09:40:05.870" v="368"/>
          <ac:picMkLst>
            <pc:docMk/>
            <pc:sldMk cId="938722683" sldId="2157"/>
            <ac:picMk id="3" creationId="{C8251A39-B137-4FB9-9530-E033D85171CE}"/>
          </ac:picMkLst>
        </pc:picChg>
        <pc:picChg chg="add del mod">
          <ac:chgData name="Azarakhsh Jalalvand" userId="3d386459-da4e-4cdf-b310-9e1ab9601f67" providerId="ADAL" clId="{ADEC93F5-84D4-44D7-A95A-D58FEBE6583C}" dt="2021-11-03T10:11:05.979" v="395"/>
          <ac:picMkLst>
            <pc:docMk/>
            <pc:sldMk cId="938722683" sldId="2157"/>
            <ac:picMk id="4" creationId="{B3FF3EF5-CF73-4E7F-9899-0C165AB5D54F}"/>
          </ac:picMkLst>
        </pc:picChg>
        <pc:picChg chg="add del mod">
          <ac:chgData name="Azarakhsh Jalalvand" userId="3d386459-da4e-4cdf-b310-9e1ab9601f67" providerId="ADAL" clId="{ADEC93F5-84D4-44D7-A95A-D58FEBE6583C}" dt="2021-11-03T10:12:16.577" v="396"/>
          <ac:picMkLst>
            <pc:docMk/>
            <pc:sldMk cId="938722683" sldId="2157"/>
            <ac:picMk id="5" creationId="{46165736-7B42-41D1-A86B-A7A7F877ED94}"/>
          </ac:picMkLst>
        </pc:picChg>
        <pc:picChg chg="mod">
          <ac:chgData name="Azarakhsh Jalalvand" userId="3d386459-da4e-4cdf-b310-9e1ab9601f67" providerId="ADAL" clId="{ADEC93F5-84D4-44D7-A95A-D58FEBE6583C}" dt="2021-11-01T09:53:38.365" v="6" actId="1076"/>
          <ac:picMkLst>
            <pc:docMk/>
            <pc:sldMk cId="938722683" sldId="2157"/>
            <ac:picMk id="6" creationId="{59F2FECA-C222-438D-977D-799DC640A73B}"/>
          </ac:picMkLst>
        </pc:picChg>
        <pc:picChg chg="add del mod">
          <ac:chgData name="Azarakhsh Jalalvand" userId="3d386459-da4e-4cdf-b310-9e1ab9601f67" providerId="ADAL" clId="{ADEC93F5-84D4-44D7-A95A-D58FEBE6583C}" dt="2021-11-03T10:13:04.243" v="397"/>
          <ac:picMkLst>
            <pc:docMk/>
            <pc:sldMk cId="938722683" sldId="2157"/>
            <ac:picMk id="7" creationId="{B2DBD2C8-4775-48D7-9C70-CC236A0AF1ED}"/>
          </ac:picMkLst>
        </pc:picChg>
        <pc:picChg chg="mod">
          <ac:chgData name="Azarakhsh Jalalvand" userId="3d386459-da4e-4cdf-b310-9e1ab9601f67" providerId="ADAL" clId="{ADEC93F5-84D4-44D7-A95A-D58FEBE6583C}" dt="2021-11-03T09:37:47.399" v="359" actId="1076"/>
          <ac:picMkLst>
            <pc:docMk/>
            <pc:sldMk cId="938722683" sldId="2157"/>
            <ac:picMk id="10" creationId="{882E2DBE-72FB-4BD0-982C-7349F8F3825E}"/>
          </ac:picMkLst>
        </pc:picChg>
        <pc:picChg chg="add mod">
          <ac:chgData name="Azarakhsh Jalalvand" userId="3d386459-da4e-4cdf-b310-9e1ab9601f67" providerId="ADAL" clId="{ADEC93F5-84D4-44D7-A95A-D58FEBE6583C}" dt="2021-11-03T09:38:10.870" v="363" actId="1076"/>
          <ac:picMkLst>
            <pc:docMk/>
            <pc:sldMk cId="938722683" sldId="2157"/>
            <ac:picMk id="11" creationId="{03AEE529-1B54-4479-BAF6-B1DC1DC050B6}"/>
          </ac:picMkLst>
        </pc:picChg>
        <pc:picChg chg="add del mod">
          <ac:chgData name="Azarakhsh Jalalvand" userId="3d386459-da4e-4cdf-b310-9e1ab9601f67" providerId="ADAL" clId="{ADEC93F5-84D4-44D7-A95A-D58FEBE6583C}" dt="2021-11-03T12:16:47.302" v="648"/>
          <ac:picMkLst>
            <pc:docMk/>
            <pc:sldMk cId="938722683" sldId="2157"/>
            <ac:picMk id="12" creationId="{9820B1D1-9724-4DD3-BAEC-07D9534D338A}"/>
          </ac:picMkLst>
        </pc:picChg>
        <pc:picChg chg="mod">
          <ac:chgData name="Azarakhsh Jalalvand" userId="3d386459-da4e-4cdf-b310-9e1ab9601f67" providerId="ADAL" clId="{ADEC93F5-84D4-44D7-A95A-D58FEBE6583C}" dt="2021-11-03T09:38:04.832" v="362" actId="1076"/>
          <ac:picMkLst>
            <pc:docMk/>
            <pc:sldMk cId="938722683" sldId="2157"/>
            <ac:picMk id="1026" creationId="{25706897-CBA4-4EC4-B59B-832BAE5A94C4}"/>
          </ac:picMkLst>
        </pc:picChg>
      </pc:sldChg>
      <pc:sldChg chg="addSp delSp modSp new del mod">
        <pc:chgData name="Azarakhsh Jalalvand" userId="3d386459-da4e-4cdf-b310-9e1ab9601f67" providerId="ADAL" clId="{ADEC93F5-84D4-44D7-A95A-D58FEBE6583C}" dt="2021-11-01T14:00:24.886" v="333" actId="47"/>
        <pc:sldMkLst>
          <pc:docMk/>
          <pc:sldMk cId="3448945536" sldId="2158"/>
        </pc:sldMkLst>
        <pc:spChg chg="del">
          <ac:chgData name="Azarakhsh Jalalvand" userId="3d386459-da4e-4cdf-b310-9e1ab9601f67" providerId="ADAL" clId="{ADEC93F5-84D4-44D7-A95A-D58FEBE6583C}" dt="2021-11-01T13:47:23.324" v="189" actId="478"/>
          <ac:spMkLst>
            <pc:docMk/>
            <pc:sldMk cId="3448945536" sldId="2158"/>
            <ac:spMk id="3" creationId="{FF390824-AE5B-4BE6-AFA1-27252EBCD766}"/>
          </ac:spMkLst>
        </pc:spChg>
        <pc:spChg chg="mod topLvl">
          <ac:chgData name="Azarakhsh Jalalvand" userId="3d386459-da4e-4cdf-b310-9e1ab9601f67" providerId="ADAL" clId="{ADEC93F5-84D4-44D7-A95A-D58FEBE6583C}" dt="2021-11-01T13:47:31.089" v="192" actId="165"/>
          <ac:spMkLst>
            <pc:docMk/>
            <pc:sldMk cId="3448945536" sldId="2158"/>
            <ac:spMk id="5" creationId="{CBDADB50-5B1A-44F8-845E-3C1CD9D08195}"/>
          </ac:spMkLst>
        </pc:spChg>
        <pc:spChg chg="mod topLvl">
          <ac:chgData name="Azarakhsh Jalalvand" userId="3d386459-da4e-4cdf-b310-9e1ab9601f67" providerId="ADAL" clId="{ADEC93F5-84D4-44D7-A95A-D58FEBE6583C}" dt="2021-11-01T13:47:31.089" v="192" actId="165"/>
          <ac:spMkLst>
            <pc:docMk/>
            <pc:sldMk cId="3448945536" sldId="2158"/>
            <ac:spMk id="6" creationId="{B68611AB-FEA1-4189-A49E-F0751AF25399}"/>
          </ac:spMkLst>
        </pc:spChg>
        <pc:spChg chg="mod ord topLvl">
          <ac:chgData name="Azarakhsh Jalalvand" userId="3d386459-da4e-4cdf-b310-9e1ab9601f67" providerId="ADAL" clId="{ADEC93F5-84D4-44D7-A95A-D58FEBE6583C}" dt="2021-11-01T13:49:25.557" v="202" actId="167"/>
          <ac:spMkLst>
            <pc:docMk/>
            <pc:sldMk cId="3448945536" sldId="2158"/>
            <ac:spMk id="7" creationId="{65FD821C-6D87-4AB7-A58D-372AD2004EB1}"/>
          </ac:spMkLst>
        </pc:spChg>
        <pc:spChg chg="mod topLvl">
          <ac:chgData name="Azarakhsh Jalalvand" userId="3d386459-da4e-4cdf-b310-9e1ab9601f67" providerId="ADAL" clId="{ADEC93F5-84D4-44D7-A95A-D58FEBE6583C}" dt="2021-11-01T13:49:02.502" v="200" actId="208"/>
          <ac:spMkLst>
            <pc:docMk/>
            <pc:sldMk cId="3448945536" sldId="2158"/>
            <ac:spMk id="8" creationId="{8C1915EA-CE0F-45B1-8161-C4D0B40E0308}"/>
          </ac:spMkLst>
        </pc:spChg>
        <pc:spChg chg="mod topLvl">
          <ac:chgData name="Azarakhsh Jalalvand" userId="3d386459-da4e-4cdf-b310-9e1ab9601f67" providerId="ADAL" clId="{ADEC93F5-84D4-44D7-A95A-D58FEBE6583C}" dt="2021-11-01T13:49:12.840" v="201" actId="208"/>
          <ac:spMkLst>
            <pc:docMk/>
            <pc:sldMk cId="3448945536" sldId="2158"/>
            <ac:spMk id="33" creationId="{735F31FA-8ECF-4DC2-A6DC-9093CA3666B9}"/>
          </ac:spMkLst>
        </pc:spChg>
        <pc:spChg chg="mod topLvl">
          <ac:chgData name="Azarakhsh Jalalvand" userId="3d386459-da4e-4cdf-b310-9e1ab9601f67" providerId="ADAL" clId="{ADEC93F5-84D4-44D7-A95A-D58FEBE6583C}" dt="2021-11-01T13:49:12.840" v="201" actId="208"/>
          <ac:spMkLst>
            <pc:docMk/>
            <pc:sldMk cId="3448945536" sldId="2158"/>
            <ac:spMk id="34" creationId="{6479E937-B517-4D5F-9050-E7F0A00BCE03}"/>
          </ac:spMkLst>
        </pc:spChg>
        <pc:spChg chg="mod topLvl">
          <ac:chgData name="Azarakhsh Jalalvand" userId="3d386459-da4e-4cdf-b310-9e1ab9601f67" providerId="ADAL" clId="{ADEC93F5-84D4-44D7-A95A-D58FEBE6583C}" dt="2021-11-01T13:49:12.840" v="201" actId="208"/>
          <ac:spMkLst>
            <pc:docMk/>
            <pc:sldMk cId="3448945536" sldId="2158"/>
            <ac:spMk id="35" creationId="{EF8A5B0D-C67A-415D-B130-7B5CBB55C5CE}"/>
          </ac:spMkLst>
        </pc:spChg>
        <pc:spChg chg="mod topLvl">
          <ac:chgData name="Azarakhsh Jalalvand" userId="3d386459-da4e-4cdf-b310-9e1ab9601f67" providerId="ADAL" clId="{ADEC93F5-84D4-44D7-A95A-D58FEBE6583C}" dt="2021-11-01T13:49:12.840" v="201" actId="208"/>
          <ac:spMkLst>
            <pc:docMk/>
            <pc:sldMk cId="3448945536" sldId="2158"/>
            <ac:spMk id="36" creationId="{FF34134C-D297-44BC-A2B4-FE1652A9F7EC}"/>
          </ac:spMkLst>
        </pc:spChg>
        <pc:spChg chg="mod topLvl">
          <ac:chgData name="Azarakhsh Jalalvand" userId="3d386459-da4e-4cdf-b310-9e1ab9601f67" providerId="ADAL" clId="{ADEC93F5-84D4-44D7-A95A-D58FEBE6583C}" dt="2021-11-01T13:49:12.840" v="201" actId="208"/>
          <ac:spMkLst>
            <pc:docMk/>
            <pc:sldMk cId="3448945536" sldId="2158"/>
            <ac:spMk id="37" creationId="{FE2E49CB-C8EC-483B-8BE3-301045224DAA}"/>
          </ac:spMkLst>
        </pc:spChg>
        <pc:spChg chg="del mod topLvl">
          <ac:chgData name="Azarakhsh Jalalvand" userId="3d386459-da4e-4cdf-b310-9e1ab9601f67" providerId="ADAL" clId="{ADEC93F5-84D4-44D7-A95A-D58FEBE6583C}" dt="2021-11-01T13:47:37.805" v="193" actId="478"/>
          <ac:spMkLst>
            <pc:docMk/>
            <pc:sldMk cId="3448945536" sldId="2158"/>
            <ac:spMk id="38" creationId="{A768E71A-1F79-4528-B0EC-871DD92266BD}"/>
          </ac:spMkLst>
        </pc:spChg>
        <pc:spChg chg="del mod topLvl">
          <ac:chgData name="Azarakhsh Jalalvand" userId="3d386459-da4e-4cdf-b310-9e1ab9601f67" providerId="ADAL" clId="{ADEC93F5-84D4-44D7-A95A-D58FEBE6583C}" dt="2021-11-01T13:47:49.260" v="197" actId="478"/>
          <ac:spMkLst>
            <pc:docMk/>
            <pc:sldMk cId="3448945536" sldId="2158"/>
            <ac:spMk id="39" creationId="{4A7EC060-6880-41E2-B702-ABF83E8775B6}"/>
          </ac:spMkLst>
        </pc:spChg>
        <pc:spChg chg="del mod topLvl">
          <ac:chgData name="Azarakhsh Jalalvand" userId="3d386459-da4e-4cdf-b310-9e1ab9601f67" providerId="ADAL" clId="{ADEC93F5-84D4-44D7-A95A-D58FEBE6583C}" dt="2021-11-01T13:47:50.580" v="198" actId="478"/>
          <ac:spMkLst>
            <pc:docMk/>
            <pc:sldMk cId="3448945536" sldId="2158"/>
            <ac:spMk id="40" creationId="{F1AC05DB-3A9B-48C5-8326-6FB36C4E1191}"/>
          </ac:spMkLst>
        </pc:spChg>
        <pc:spChg chg="del mod topLvl">
          <ac:chgData name="Azarakhsh Jalalvand" userId="3d386459-da4e-4cdf-b310-9e1ab9601f67" providerId="ADAL" clId="{ADEC93F5-84D4-44D7-A95A-D58FEBE6583C}" dt="2021-11-01T13:47:37.805" v="193" actId="478"/>
          <ac:spMkLst>
            <pc:docMk/>
            <pc:sldMk cId="3448945536" sldId="2158"/>
            <ac:spMk id="52" creationId="{483AFA0B-5D03-4BBC-8195-C833439CC58F}"/>
          </ac:spMkLst>
        </pc:spChg>
        <pc:spChg chg="mod topLvl">
          <ac:chgData name="Azarakhsh Jalalvand" userId="3d386459-da4e-4cdf-b310-9e1ab9601f67" providerId="ADAL" clId="{ADEC93F5-84D4-44D7-A95A-D58FEBE6583C}" dt="2021-11-01T13:51:26.155" v="209" actId="207"/>
          <ac:spMkLst>
            <pc:docMk/>
            <pc:sldMk cId="3448945536" sldId="2158"/>
            <ac:spMk id="53" creationId="{A9DEE848-C5A0-4BE0-8F18-254A10CCE100}"/>
          </ac:spMkLst>
        </pc:spChg>
        <pc:spChg chg="del mod topLvl">
          <ac:chgData name="Azarakhsh Jalalvand" userId="3d386459-da4e-4cdf-b310-9e1ab9601f67" providerId="ADAL" clId="{ADEC93F5-84D4-44D7-A95A-D58FEBE6583C}" dt="2021-11-01T13:47:47.028" v="195" actId="478"/>
          <ac:spMkLst>
            <pc:docMk/>
            <pc:sldMk cId="3448945536" sldId="2158"/>
            <ac:spMk id="54" creationId="{BBD505D2-6E3A-49D3-B368-2B94589144E1}"/>
          </ac:spMkLst>
        </pc:spChg>
        <pc:spChg chg="mod topLvl">
          <ac:chgData name="Azarakhsh Jalalvand" userId="3d386459-da4e-4cdf-b310-9e1ab9601f67" providerId="ADAL" clId="{ADEC93F5-84D4-44D7-A95A-D58FEBE6583C}" dt="2021-11-01T13:47:44.789" v="194" actId="165"/>
          <ac:spMkLst>
            <pc:docMk/>
            <pc:sldMk cId="3448945536" sldId="2158"/>
            <ac:spMk id="55" creationId="{E6DC2C0A-D4F0-45CD-897C-B8B463DEE3AF}"/>
          </ac:spMkLst>
        </pc:spChg>
        <pc:spChg chg="mod topLvl">
          <ac:chgData name="Azarakhsh Jalalvand" userId="3d386459-da4e-4cdf-b310-9e1ab9601f67" providerId="ADAL" clId="{ADEC93F5-84D4-44D7-A95A-D58FEBE6583C}" dt="2021-11-01T13:47:44.789" v="194" actId="165"/>
          <ac:spMkLst>
            <pc:docMk/>
            <pc:sldMk cId="3448945536" sldId="2158"/>
            <ac:spMk id="56" creationId="{CAE6BEC0-3C59-47CC-AA48-A313407FAABA}"/>
          </ac:spMkLst>
        </pc:spChg>
        <pc:spChg chg="mod topLvl">
          <ac:chgData name="Azarakhsh Jalalvand" userId="3d386459-da4e-4cdf-b310-9e1ab9601f67" providerId="ADAL" clId="{ADEC93F5-84D4-44D7-A95A-D58FEBE6583C}" dt="2021-11-01T13:47:44.789" v="194" actId="165"/>
          <ac:spMkLst>
            <pc:docMk/>
            <pc:sldMk cId="3448945536" sldId="2158"/>
            <ac:spMk id="57" creationId="{6D6ABD93-29F7-40ED-811A-7C073FC897A3}"/>
          </ac:spMkLst>
        </pc:spChg>
        <pc:spChg chg="del mod topLvl">
          <ac:chgData name="Azarakhsh Jalalvand" userId="3d386459-da4e-4cdf-b310-9e1ab9601f67" providerId="ADAL" clId="{ADEC93F5-84D4-44D7-A95A-D58FEBE6583C}" dt="2021-11-01T13:47:48.340" v="196" actId="478"/>
          <ac:spMkLst>
            <pc:docMk/>
            <pc:sldMk cId="3448945536" sldId="2158"/>
            <ac:spMk id="66" creationId="{CEA81C8F-761C-4164-B255-504538DFE7EA}"/>
          </ac:spMkLst>
        </pc:spChg>
        <pc:spChg chg="del mod topLvl">
          <ac:chgData name="Azarakhsh Jalalvand" userId="3d386459-da4e-4cdf-b310-9e1ab9601f67" providerId="ADAL" clId="{ADEC93F5-84D4-44D7-A95A-D58FEBE6583C}" dt="2021-11-01T13:47:51.412" v="199" actId="478"/>
          <ac:spMkLst>
            <pc:docMk/>
            <pc:sldMk cId="3448945536" sldId="2158"/>
            <ac:spMk id="67" creationId="{BE3377AB-4C9F-4992-A490-513A940F8097}"/>
          </ac:spMkLst>
        </pc:spChg>
        <pc:spChg chg="mod">
          <ac:chgData name="Azarakhsh Jalalvand" userId="3d386459-da4e-4cdf-b310-9e1ab9601f67" providerId="ADAL" clId="{ADEC93F5-84D4-44D7-A95A-D58FEBE6583C}" dt="2021-11-01T13:49:37.945" v="203" actId="208"/>
          <ac:spMkLst>
            <pc:docMk/>
            <pc:sldMk cId="3448945536" sldId="2158"/>
            <ac:spMk id="70" creationId="{0B57B4E6-3D40-4B07-84DC-EBFAB3D6F7FB}"/>
          </ac:spMkLst>
        </pc:spChg>
        <pc:spChg chg="mod">
          <ac:chgData name="Azarakhsh Jalalvand" userId="3d386459-da4e-4cdf-b310-9e1ab9601f67" providerId="ADAL" clId="{ADEC93F5-84D4-44D7-A95A-D58FEBE6583C}" dt="2021-11-01T13:49:37.945" v="203" actId="208"/>
          <ac:spMkLst>
            <pc:docMk/>
            <pc:sldMk cId="3448945536" sldId="2158"/>
            <ac:spMk id="71" creationId="{CF88815F-CBB1-40C0-B017-568FCA93E758}"/>
          </ac:spMkLst>
        </pc:spChg>
        <pc:spChg chg="mod">
          <ac:chgData name="Azarakhsh Jalalvand" userId="3d386459-da4e-4cdf-b310-9e1ab9601f67" providerId="ADAL" clId="{ADEC93F5-84D4-44D7-A95A-D58FEBE6583C}" dt="2021-11-01T13:49:58.989" v="204" actId="208"/>
          <ac:spMkLst>
            <pc:docMk/>
            <pc:sldMk cId="3448945536" sldId="2158"/>
            <ac:spMk id="72" creationId="{173710A9-7136-443F-AFF7-BD3B0D5701C3}"/>
          </ac:spMkLst>
        </pc:spChg>
        <pc:spChg chg="mod">
          <ac:chgData name="Azarakhsh Jalalvand" userId="3d386459-da4e-4cdf-b310-9e1ab9601f67" providerId="ADAL" clId="{ADEC93F5-84D4-44D7-A95A-D58FEBE6583C}" dt="2021-11-01T13:49:58.989" v="204" actId="208"/>
          <ac:spMkLst>
            <pc:docMk/>
            <pc:sldMk cId="3448945536" sldId="2158"/>
            <ac:spMk id="73" creationId="{FFB51D94-0DA7-4953-867C-1D8462FD3BD3}"/>
          </ac:spMkLst>
        </pc:spChg>
        <pc:spChg chg="mod">
          <ac:chgData name="Azarakhsh Jalalvand" userId="3d386459-da4e-4cdf-b310-9e1ab9601f67" providerId="ADAL" clId="{ADEC93F5-84D4-44D7-A95A-D58FEBE6583C}" dt="2021-11-01T13:47:31.089" v="192" actId="165"/>
          <ac:spMkLst>
            <pc:docMk/>
            <pc:sldMk cId="3448945536" sldId="2158"/>
            <ac:spMk id="74" creationId="{389D6D35-9F5A-4DBE-B2F6-287DA3E8A6D6}"/>
          </ac:spMkLst>
        </pc:spChg>
        <pc:spChg chg="mod">
          <ac:chgData name="Azarakhsh Jalalvand" userId="3d386459-da4e-4cdf-b310-9e1ab9601f67" providerId="ADAL" clId="{ADEC93F5-84D4-44D7-A95A-D58FEBE6583C}" dt="2021-11-01T13:47:31.089" v="192" actId="165"/>
          <ac:spMkLst>
            <pc:docMk/>
            <pc:sldMk cId="3448945536" sldId="2158"/>
            <ac:spMk id="75" creationId="{FEF7FCB4-FEF7-408F-8E4B-ECB590264EAA}"/>
          </ac:spMkLst>
        </pc:spChg>
        <pc:spChg chg="mod">
          <ac:chgData name="Azarakhsh Jalalvand" userId="3d386459-da4e-4cdf-b310-9e1ab9601f67" providerId="ADAL" clId="{ADEC93F5-84D4-44D7-A95A-D58FEBE6583C}" dt="2021-11-01T13:47:31.089" v="192" actId="165"/>
          <ac:spMkLst>
            <pc:docMk/>
            <pc:sldMk cId="3448945536" sldId="2158"/>
            <ac:spMk id="76" creationId="{AED7390C-4602-4DF1-936A-0D5B5C85C788}"/>
          </ac:spMkLst>
        </pc:spChg>
        <pc:spChg chg="mod">
          <ac:chgData name="Azarakhsh Jalalvand" userId="3d386459-da4e-4cdf-b310-9e1ab9601f67" providerId="ADAL" clId="{ADEC93F5-84D4-44D7-A95A-D58FEBE6583C}" dt="2021-11-01T13:47:31.089" v="192" actId="165"/>
          <ac:spMkLst>
            <pc:docMk/>
            <pc:sldMk cId="3448945536" sldId="2158"/>
            <ac:spMk id="77" creationId="{DEB2C716-7CE0-4C17-9C0F-675096F9E9AE}"/>
          </ac:spMkLst>
        </pc:spChg>
        <pc:spChg chg="mod">
          <ac:chgData name="Azarakhsh Jalalvand" userId="3d386459-da4e-4cdf-b310-9e1ab9601f67" providerId="ADAL" clId="{ADEC93F5-84D4-44D7-A95A-D58FEBE6583C}" dt="2021-11-01T13:47:31.089" v="192" actId="165"/>
          <ac:spMkLst>
            <pc:docMk/>
            <pc:sldMk cId="3448945536" sldId="2158"/>
            <ac:spMk id="78" creationId="{999099F1-8478-45E4-84AB-57766540818E}"/>
          </ac:spMkLst>
        </pc:spChg>
        <pc:spChg chg="mod">
          <ac:chgData name="Azarakhsh Jalalvand" userId="3d386459-da4e-4cdf-b310-9e1ab9601f67" providerId="ADAL" clId="{ADEC93F5-84D4-44D7-A95A-D58FEBE6583C}" dt="2021-11-01T13:47:31.089" v="192" actId="165"/>
          <ac:spMkLst>
            <pc:docMk/>
            <pc:sldMk cId="3448945536" sldId="2158"/>
            <ac:spMk id="79" creationId="{CB238434-076B-4BF6-8CF3-29F9F8840AAC}"/>
          </ac:spMkLst>
        </pc:spChg>
        <pc:spChg chg="mod">
          <ac:chgData name="Azarakhsh Jalalvand" userId="3d386459-da4e-4cdf-b310-9e1ab9601f67" providerId="ADAL" clId="{ADEC93F5-84D4-44D7-A95A-D58FEBE6583C}" dt="2021-11-01T13:47:31.089" v="192" actId="165"/>
          <ac:spMkLst>
            <pc:docMk/>
            <pc:sldMk cId="3448945536" sldId="2158"/>
            <ac:spMk id="80" creationId="{EC92AB51-2B1D-428E-B31C-864AD865CF7F}"/>
          </ac:spMkLst>
        </pc:spChg>
        <pc:spChg chg="mod">
          <ac:chgData name="Azarakhsh Jalalvand" userId="3d386459-da4e-4cdf-b310-9e1ab9601f67" providerId="ADAL" clId="{ADEC93F5-84D4-44D7-A95A-D58FEBE6583C}" dt="2021-11-01T13:47:31.089" v="192" actId="165"/>
          <ac:spMkLst>
            <pc:docMk/>
            <pc:sldMk cId="3448945536" sldId="2158"/>
            <ac:spMk id="81" creationId="{BC5159F4-D6DE-4B66-A8E0-11E7DDFDFB49}"/>
          </ac:spMkLst>
        </pc:spChg>
        <pc:spChg chg="mod">
          <ac:chgData name="Azarakhsh Jalalvand" userId="3d386459-da4e-4cdf-b310-9e1ab9601f67" providerId="ADAL" clId="{ADEC93F5-84D4-44D7-A95A-D58FEBE6583C}" dt="2021-11-01T13:47:31.089" v="192" actId="165"/>
          <ac:spMkLst>
            <pc:docMk/>
            <pc:sldMk cId="3448945536" sldId="2158"/>
            <ac:spMk id="82" creationId="{32F9ECA9-FB38-4492-9C18-6DD5B99187EF}"/>
          </ac:spMkLst>
        </pc:spChg>
        <pc:spChg chg="mod">
          <ac:chgData name="Azarakhsh Jalalvand" userId="3d386459-da4e-4cdf-b310-9e1ab9601f67" providerId="ADAL" clId="{ADEC93F5-84D4-44D7-A95A-D58FEBE6583C}" dt="2021-11-01T13:47:31.089" v="192" actId="165"/>
          <ac:spMkLst>
            <pc:docMk/>
            <pc:sldMk cId="3448945536" sldId="2158"/>
            <ac:spMk id="83" creationId="{8303BB1A-D5EF-4A4F-847F-F72D9FFF12B5}"/>
          </ac:spMkLst>
        </pc:spChg>
        <pc:spChg chg="mod">
          <ac:chgData name="Azarakhsh Jalalvand" userId="3d386459-da4e-4cdf-b310-9e1ab9601f67" providerId="ADAL" clId="{ADEC93F5-84D4-44D7-A95A-D58FEBE6583C}" dt="2021-11-01T13:49:37.945" v="203" actId="208"/>
          <ac:spMkLst>
            <pc:docMk/>
            <pc:sldMk cId="3448945536" sldId="2158"/>
            <ac:spMk id="84" creationId="{2CDC37DE-1319-4BE4-B405-A283001D1777}"/>
          </ac:spMkLst>
        </pc:spChg>
        <pc:spChg chg="mod">
          <ac:chgData name="Azarakhsh Jalalvand" userId="3d386459-da4e-4cdf-b310-9e1ab9601f67" providerId="ADAL" clId="{ADEC93F5-84D4-44D7-A95A-D58FEBE6583C}" dt="2021-11-01T13:49:37.945" v="203" actId="208"/>
          <ac:spMkLst>
            <pc:docMk/>
            <pc:sldMk cId="3448945536" sldId="2158"/>
            <ac:spMk id="85" creationId="{7132208E-0D6E-473E-8678-D30835D8A2F5}"/>
          </ac:spMkLst>
        </pc:spChg>
        <pc:spChg chg="mod">
          <ac:chgData name="Azarakhsh Jalalvand" userId="3d386459-da4e-4cdf-b310-9e1ab9601f67" providerId="ADAL" clId="{ADEC93F5-84D4-44D7-A95A-D58FEBE6583C}" dt="2021-11-01T13:47:31.089" v="192" actId="165"/>
          <ac:spMkLst>
            <pc:docMk/>
            <pc:sldMk cId="3448945536" sldId="2158"/>
            <ac:spMk id="86" creationId="{6FF79901-4DB8-431A-A2A0-C4F80B027C0D}"/>
          </ac:spMkLst>
        </pc:spChg>
        <pc:spChg chg="mod">
          <ac:chgData name="Azarakhsh Jalalvand" userId="3d386459-da4e-4cdf-b310-9e1ab9601f67" providerId="ADAL" clId="{ADEC93F5-84D4-44D7-A95A-D58FEBE6583C}" dt="2021-11-01T13:47:31.089" v="192" actId="165"/>
          <ac:spMkLst>
            <pc:docMk/>
            <pc:sldMk cId="3448945536" sldId="2158"/>
            <ac:spMk id="87" creationId="{00B44DD9-E9D1-4746-A369-9FD64CC712CB}"/>
          </ac:spMkLst>
        </pc:spChg>
        <pc:spChg chg="mod">
          <ac:chgData name="Azarakhsh Jalalvand" userId="3d386459-da4e-4cdf-b310-9e1ab9601f67" providerId="ADAL" clId="{ADEC93F5-84D4-44D7-A95A-D58FEBE6583C}" dt="2021-11-01T13:47:31.089" v="192" actId="165"/>
          <ac:spMkLst>
            <pc:docMk/>
            <pc:sldMk cId="3448945536" sldId="2158"/>
            <ac:spMk id="88" creationId="{062B3775-2B73-4247-9592-09579206791B}"/>
          </ac:spMkLst>
        </pc:spChg>
        <pc:spChg chg="mod">
          <ac:chgData name="Azarakhsh Jalalvand" userId="3d386459-da4e-4cdf-b310-9e1ab9601f67" providerId="ADAL" clId="{ADEC93F5-84D4-44D7-A95A-D58FEBE6583C}" dt="2021-11-01T13:47:31.089" v="192" actId="165"/>
          <ac:spMkLst>
            <pc:docMk/>
            <pc:sldMk cId="3448945536" sldId="2158"/>
            <ac:spMk id="89" creationId="{013D564A-B7A1-47B7-99FF-89FE0B56A03C}"/>
          </ac:spMkLst>
        </pc:spChg>
        <pc:spChg chg="add del mod">
          <ac:chgData name="Azarakhsh Jalalvand" userId="3d386459-da4e-4cdf-b310-9e1ab9601f67" providerId="ADAL" clId="{ADEC93F5-84D4-44D7-A95A-D58FEBE6583C}" dt="2021-11-01T13:51:40.580" v="211"/>
          <ac:spMkLst>
            <pc:docMk/>
            <pc:sldMk cId="3448945536" sldId="2158"/>
            <ac:spMk id="90" creationId="{C54B591D-2CC2-4B0B-AD1C-824942B67127}"/>
          </ac:spMkLst>
        </pc:spChg>
        <pc:spChg chg="add del mod">
          <ac:chgData name="Azarakhsh Jalalvand" userId="3d386459-da4e-4cdf-b310-9e1ab9601f67" providerId="ADAL" clId="{ADEC93F5-84D4-44D7-A95A-D58FEBE6583C}" dt="2021-11-01T13:51:40.580" v="211"/>
          <ac:spMkLst>
            <pc:docMk/>
            <pc:sldMk cId="3448945536" sldId="2158"/>
            <ac:spMk id="91" creationId="{45838E0E-4783-48C5-8C33-C43C3A8A5615}"/>
          </ac:spMkLst>
        </pc:spChg>
        <pc:spChg chg="add del mod">
          <ac:chgData name="Azarakhsh Jalalvand" userId="3d386459-da4e-4cdf-b310-9e1ab9601f67" providerId="ADAL" clId="{ADEC93F5-84D4-44D7-A95A-D58FEBE6583C}" dt="2021-11-01T13:51:40.580" v="211"/>
          <ac:spMkLst>
            <pc:docMk/>
            <pc:sldMk cId="3448945536" sldId="2158"/>
            <ac:spMk id="92" creationId="{76165E6F-801A-4C0A-96BB-BA051644378B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94" creationId="{43B21D33-6095-4A52-996F-703855EC4AE0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95" creationId="{2EAFD415-5320-4B0C-ABEC-E8977507B2FD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97" creationId="{299A5239-D251-403D-889D-791AF097AA78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98" creationId="{F71644D0-E64F-4A7D-B05E-D7E91DF519C0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100" creationId="{2431DF12-3F5D-4766-80F2-10BD383F1BCD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101" creationId="{4F7410C4-8A0C-40CA-9864-4FC08E5347D6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103" creationId="{725FF744-94F9-4D18-9AE8-4F5B01ADED74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104" creationId="{5926D628-94A2-4F1A-BB70-064197A0B29C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106" creationId="{715A2715-0DBE-4245-8324-4395170A9C2F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107" creationId="{485C4345-126E-46C1-B8C1-75B71D8458C3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114" creationId="{C01196B6-D726-4089-B730-396607E758D1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115" creationId="{73AC67D5-861E-45B8-9C0D-00598BDFC123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119" creationId="{C3E8E275-A4B4-4D7B-B864-14027F262E36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120" creationId="{A97ECFBE-BFE2-4A4A-979D-C8B6700B5426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122" creationId="{751C0EFB-3CFF-4F21-9854-6029EAF87C70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123" creationId="{91EE7077-6262-4A74-ADA1-89E71D8AFEBD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125" creationId="{82869288-FE7E-4F66-9945-67D7900D238A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126" creationId="{FA561DCB-9D6D-44E0-85C9-5B190E15A0C4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128" creationId="{7C4CA7E0-3C49-4EDC-A1C0-0F9C1409CF0D}"/>
          </ac:spMkLst>
        </pc:spChg>
        <pc:spChg chg="mod">
          <ac:chgData name="Azarakhsh Jalalvand" userId="3d386459-da4e-4cdf-b310-9e1ab9601f67" providerId="ADAL" clId="{ADEC93F5-84D4-44D7-A95A-D58FEBE6583C}" dt="2021-11-01T13:51:38.007" v="210"/>
          <ac:spMkLst>
            <pc:docMk/>
            <pc:sldMk cId="3448945536" sldId="2158"/>
            <ac:spMk id="129" creationId="{807B3EFC-7A84-4B16-B584-E75A1854DD0C}"/>
          </ac:spMkLst>
        </pc:spChg>
        <pc:spChg chg="add del mod">
          <ac:chgData name="Azarakhsh Jalalvand" userId="3d386459-da4e-4cdf-b310-9e1ab9601f67" providerId="ADAL" clId="{ADEC93F5-84D4-44D7-A95A-D58FEBE6583C}" dt="2021-11-01T13:51:40.580" v="211"/>
          <ac:spMkLst>
            <pc:docMk/>
            <pc:sldMk cId="3448945536" sldId="2158"/>
            <ac:spMk id="137" creationId="{298A4BAE-B992-473D-ACF6-4D09924A521A}"/>
          </ac:spMkLst>
        </pc:spChg>
        <pc:spChg chg="add del mod">
          <ac:chgData name="Azarakhsh Jalalvand" userId="3d386459-da4e-4cdf-b310-9e1ab9601f67" providerId="ADAL" clId="{ADEC93F5-84D4-44D7-A95A-D58FEBE6583C}" dt="2021-11-01T13:51:40.580" v="211"/>
          <ac:spMkLst>
            <pc:docMk/>
            <pc:sldMk cId="3448945536" sldId="2158"/>
            <ac:spMk id="138" creationId="{A1A358CA-4436-48C7-8320-BD5624C38234}"/>
          </ac:spMkLst>
        </pc:spChg>
        <pc:spChg chg="add del mod">
          <ac:chgData name="Azarakhsh Jalalvand" userId="3d386459-da4e-4cdf-b310-9e1ab9601f67" providerId="ADAL" clId="{ADEC93F5-84D4-44D7-A95A-D58FEBE6583C}" dt="2021-11-01T13:51:40.580" v="211"/>
          <ac:spMkLst>
            <pc:docMk/>
            <pc:sldMk cId="3448945536" sldId="2158"/>
            <ac:spMk id="139" creationId="{0BB448AD-EBD6-4251-B42E-D552140E3791}"/>
          </ac:spMkLst>
        </pc:spChg>
        <pc:spChg chg="add del mod">
          <ac:chgData name="Azarakhsh Jalalvand" userId="3d386459-da4e-4cdf-b310-9e1ab9601f67" providerId="ADAL" clId="{ADEC93F5-84D4-44D7-A95A-D58FEBE6583C}" dt="2021-11-01T13:51:40.580" v="211"/>
          <ac:spMkLst>
            <pc:docMk/>
            <pc:sldMk cId="3448945536" sldId="2158"/>
            <ac:spMk id="140" creationId="{56AFFD38-A2BB-49B1-8097-C8DBFA4CF2A6}"/>
          </ac:spMkLst>
        </pc:spChg>
        <pc:spChg chg="add del mod">
          <ac:chgData name="Azarakhsh Jalalvand" userId="3d386459-da4e-4cdf-b310-9e1ab9601f67" providerId="ADAL" clId="{ADEC93F5-84D4-44D7-A95A-D58FEBE6583C}" dt="2021-11-01T13:51:40.580" v="211"/>
          <ac:spMkLst>
            <pc:docMk/>
            <pc:sldMk cId="3448945536" sldId="2158"/>
            <ac:spMk id="141" creationId="{D45C023D-4F04-49B1-A483-7812CB37BE0E}"/>
          </ac:spMkLst>
        </pc:spChg>
        <pc:spChg chg="add del mod">
          <ac:chgData name="Azarakhsh Jalalvand" userId="3d386459-da4e-4cdf-b310-9e1ab9601f67" providerId="ADAL" clId="{ADEC93F5-84D4-44D7-A95A-D58FEBE6583C}" dt="2021-11-01T13:51:40.580" v="211"/>
          <ac:spMkLst>
            <pc:docMk/>
            <pc:sldMk cId="3448945536" sldId="2158"/>
            <ac:spMk id="152" creationId="{F72B4D96-129F-4BEF-A8A7-D27E82871D59}"/>
          </ac:spMkLst>
        </pc:spChg>
        <pc:spChg chg="add del mod">
          <ac:chgData name="Azarakhsh Jalalvand" userId="3d386459-da4e-4cdf-b310-9e1ab9601f67" providerId="ADAL" clId="{ADEC93F5-84D4-44D7-A95A-D58FEBE6583C}" dt="2021-11-01T13:51:40.580" v="211"/>
          <ac:spMkLst>
            <pc:docMk/>
            <pc:sldMk cId="3448945536" sldId="2158"/>
            <ac:spMk id="153" creationId="{A550B6C1-870B-4D5A-B063-255827DFC62A}"/>
          </ac:spMkLst>
        </pc:spChg>
        <pc:spChg chg="add del mod">
          <ac:chgData name="Azarakhsh Jalalvand" userId="3d386459-da4e-4cdf-b310-9e1ab9601f67" providerId="ADAL" clId="{ADEC93F5-84D4-44D7-A95A-D58FEBE6583C}" dt="2021-11-01T13:51:40.580" v="211"/>
          <ac:spMkLst>
            <pc:docMk/>
            <pc:sldMk cId="3448945536" sldId="2158"/>
            <ac:spMk id="154" creationId="{361D967F-3896-440A-B8C3-760E5A43091C}"/>
          </ac:spMkLst>
        </pc:spChg>
        <pc:spChg chg="add del mod">
          <ac:chgData name="Azarakhsh Jalalvand" userId="3d386459-da4e-4cdf-b310-9e1ab9601f67" providerId="ADAL" clId="{ADEC93F5-84D4-44D7-A95A-D58FEBE6583C}" dt="2021-11-01T13:51:40.580" v="211"/>
          <ac:spMkLst>
            <pc:docMk/>
            <pc:sldMk cId="3448945536" sldId="2158"/>
            <ac:spMk id="155" creationId="{0F75EDCE-1DA7-431F-9795-AF7921B77A4A}"/>
          </ac:spMkLst>
        </pc:spChg>
        <pc:grpChg chg="add del mod">
          <ac:chgData name="Azarakhsh Jalalvand" userId="3d386459-da4e-4cdf-b310-9e1ab9601f67" providerId="ADAL" clId="{ADEC93F5-84D4-44D7-A95A-D58FEBE6583C}" dt="2021-11-01T13:47:31.089" v="192" actId="165"/>
          <ac:grpSpMkLst>
            <pc:docMk/>
            <pc:sldMk cId="3448945536" sldId="2158"/>
            <ac:grpSpMk id="4" creationId="{B8B79D40-2C4B-40E8-81E7-1B4931B4FDA7}"/>
          </ac:grpSpMkLst>
        </pc:grpChg>
        <pc:grpChg chg="mod topLvl">
          <ac:chgData name="Azarakhsh Jalalvand" userId="3d386459-da4e-4cdf-b310-9e1ab9601f67" providerId="ADAL" clId="{ADEC93F5-84D4-44D7-A95A-D58FEBE6583C}" dt="2021-11-01T13:47:31.089" v="192" actId="165"/>
          <ac:grpSpMkLst>
            <pc:docMk/>
            <pc:sldMk cId="3448945536" sldId="2158"/>
            <ac:grpSpMk id="9" creationId="{611DD788-8B57-43C4-9698-B25058F9FF28}"/>
          </ac:grpSpMkLst>
        </pc:grpChg>
        <pc:grpChg chg="mod topLvl">
          <ac:chgData name="Azarakhsh Jalalvand" userId="3d386459-da4e-4cdf-b310-9e1ab9601f67" providerId="ADAL" clId="{ADEC93F5-84D4-44D7-A95A-D58FEBE6583C}" dt="2021-11-01T13:47:31.089" v="192" actId="165"/>
          <ac:grpSpMkLst>
            <pc:docMk/>
            <pc:sldMk cId="3448945536" sldId="2158"/>
            <ac:grpSpMk id="10" creationId="{7ACF7A11-81F8-4B02-BE64-8D5CADD078B0}"/>
          </ac:grpSpMkLst>
        </pc:grpChg>
        <pc:grpChg chg="mod topLvl">
          <ac:chgData name="Azarakhsh Jalalvand" userId="3d386459-da4e-4cdf-b310-9e1ab9601f67" providerId="ADAL" clId="{ADEC93F5-84D4-44D7-A95A-D58FEBE6583C}" dt="2021-11-01T13:47:31.089" v="192" actId="165"/>
          <ac:grpSpMkLst>
            <pc:docMk/>
            <pc:sldMk cId="3448945536" sldId="2158"/>
            <ac:grpSpMk id="11" creationId="{62A468A7-9284-4FA9-98D2-8775F3C886AC}"/>
          </ac:grpSpMkLst>
        </pc:grpChg>
        <pc:grpChg chg="mod topLvl">
          <ac:chgData name="Azarakhsh Jalalvand" userId="3d386459-da4e-4cdf-b310-9e1ab9601f67" providerId="ADAL" clId="{ADEC93F5-84D4-44D7-A95A-D58FEBE6583C}" dt="2021-11-01T13:47:31.089" v="192" actId="165"/>
          <ac:grpSpMkLst>
            <pc:docMk/>
            <pc:sldMk cId="3448945536" sldId="2158"/>
            <ac:grpSpMk id="12" creationId="{6F541C0C-8691-4086-B365-0B56E3985586}"/>
          </ac:grpSpMkLst>
        </pc:grpChg>
        <pc:grpChg chg="mod topLvl">
          <ac:chgData name="Azarakhsh Jalalvand" userId="3d386459-da4e-4cdf-b310-9e1ab9601f67" providerId="ADAL" clId="{ADEC93F5-84D4-44D7-A95A-D58FEBE6583C}" dt="2021-11-01T13:47:31.089" v="192" actId="165"/>
          <ac:grpSpMkLst>
            <pc:docMk/>
            <pc:sldMk cId="3448945536" sldId="2158"/>
            <ac:grpSpMk id="13" creationId="{28C4B068-FD49-465A-AEE3-4F7A53020359}"/>
          </ac:grpSpMkLst>
        </pc:grpChg>
        <pc:grpChg chg="mod topLvl">
          <ac:chgData name="Azarakhsh Jalalvand" userId="3d386459-da4e-4cdf-b310-9e1ab9601f67" providerId="ADAL" clId="{ADEC93F5-84D4-44D7-A95A-D58FEBE6583C}" dt="2021-11-01T13:47:31.089" v="192" actId="165"/>
          <ac:grpSpMkLst>
            <pc:docMk/>
            <pc:sldMk cId="3448945536" sldId="2158"/>
            <ac:grpSpMk id="19" creationId="{5D34F53E-F5CE-4E4E-BE73-C01C6631FB74}"/>
          </ac:grpSpMkLst>
        </pc:grpChg>
        <pc:grpChg chg="mod topLvl">
          <ac:chgData name="Azarakhsh Jalalvand" userId="3d386459-da4e-4cdf-b310-9e1ab9601f67" providerId="ADAL" clId="{ADEC93F5-84D4-44D7-A95A-D58FEBE6583C}" dt="2021-11-01T13:47:31.089" v="192" actId="165"/>
          <ac:grpSpMkLst>
            <pc:docMk/>
            <pc:sldMk cId="3448945536" sldId="2158"/>
            <ac:grpSpMk id="22" creationId="{0A98B997-01DF-4810-A96C-31B0E9282DC1}"/>
          </ac:grpSpMkLst>
        </pc:grpChg>
        <pc:grpChg chg="mod topLvl">
          <ac:chgData name="Azarakhsh Jalalvand" userId="3d386459-da4e-4cdf-b310-9e1ab9601f67" providerId="ADAL" clId="{ADEC93F5-84D4-44D7-A95A-D58FEBE6583C}" dt="2021-11-01T13:47:31.089" v="192" actId="165"/>
          <ac:grpSpMkLst>
            <pc:docMk/>
            <pc:sldMk cId="3448945536" sldId="2158"/>
            <ac:grpSpMk id="23" creationId="{4238245F-CD0B-4CEB-8535-D931DC24EF45}"/>
          </ac:grpSpMkLst>
        </pc:grpChg>
        <pc:grpChg chg="mod topLvl">
          <ac:chgData name="Azarakhsh Jalalvand" userId="3d386459-da4e-4cdf-b310-9e1ab9601f67" providerId="ADAL" clId="{ADEC93F5-84D4-44D7-A95A-D58FEBE6583C}" dt="2021-11-01T13:47:31.089" v="192" actId="165"/>
          <ac:grpSpMkLst>
            <pc:docMk/>
            <pc:sldMk cId="3448945536" sldId="2158"/>
            <ac:grpSpMk id="24" creationId="{00A25F12-E080-4272-B8D7-02CF2E670C9E}"/>
          </ac:grpSpMkLst>
        </pc:grpChg>
        <pc:grpChg chg="mod topLvl">
          <ac:chgData name="Azarakhsh Jalalvand" userId="3d386459-da4e-4cdf-b310-9e1ab9601f67" providerId="ADAL" clId="{ADEC93F5-84D4-44D7-A95A-D58FEBE6583C}" dt="2021-11-01T13:47:31.089" v="192" actId="165"/>
          <ac:grpSpMkLst>
            <pc:docMk/>
            <pc:sldMk cId="3448945536" sldId="2158"/>
            <ac:grpSpMk id="25" creationId="{B39CEAB2-3CBF-4DCE-8D69-01E337DE396F}"/>
          </ac:grpSpMkLst>
        </pc:grpChg>
        <pc:grpChg chg="del mod topLvl">
          <ac:chgData name="Azarakhsh Jalalvand" userId="3d386459-da4e-4cdf-b310-9e1ab9601f67" providerId="ADAL" clId="{ADEC93F5-84D4-44D7-A95A-D58FEBE6583C}" dt="2021-11-01T13:47:44.789" v="194" actId="165"/>
          <ac:grpSpMkLst>
            <pc:docMk/>
            <pc:sldMk cId="3448945536" sldId="2158"/>
            <ac:grpSpMk id="51" creationId="{0F30D11D-7EC9-495C-9B1E-8EE67CFD140B}"/>
          </ac:grpSpMkLst>
        </pc:grpChg>
        <pc:grpChg chg="add del mod">
          <ac:chgData name="Azarakhsh Jalalvand" userId="3d386459-da4e-4cdf-b310-9e1ab9601f67" providerId="ADAL" clId="{ADEC93F5-84D4-44D7-A95A-D58FEBE6583C}" dt="2021-11-01T13:51:40.580" v="211"/>
          <ac:grpSpMkLst>
            <pc:docMk/>
            <pc:sldMk cId="3448945536" sldId="2158"/>
            <ac:grpSpMk id="93" creationId="{3B963140-44D0-4DC2-8B42-B441195B0C7A}"/>
          </ac:grpSpMkLst>
        </pc:grpChg>
        <pc:grpChg chg="add del mod">
          <ac:chgData name="Azarakhsh Jalalvand" userId="3d386459-da4e-4cdf-b310-9e1ab9601f67" providerId="ADAL" clId="{ADEC93F5-84D4-44D7-A95A-D58FEBE6583C}" dt="2021-11-01T13:51:40.580" v="211"/>
          <ac:grpSpMkLst>
            <pc:docMk/>
            <pc:sldMk cId="3448945536" sldId="2158"/>
            <ac:grpSpMk id="96" creationId="{5758AF1F-601B-4B9C-8061-34A6B176220A}"/>
          </ac:grpSpMkLst>
        </pc:grpChg>
        <pc:grpChg chg="add del mod">
          <ac:chgData name="Azarakhsh Jalalvand" userId="3d386459-da4e-4cdf-b310-9e1ab9601f67" providerId="ADAL" clId="{ADEC93F5-84D4-44D7-A95A-D58FEBE6583C}" dt="2021-11-01T13:51:40.580" v="211"/>
          <ac:grpSpMkLst>
            <pc:docMk/>
            <pc:sldMk cId="3448945536" sldId="2158"/>
            <ac:grpSpMk id="99" creationId="{BA9FD88D-2A26-46F0-B1F1-F3929C68BEE7}"/>
          </ac:grpSpMkLst>
        </pc:grpChg>
        <pc:grpChg chg="add del mod">
          <ac:chgData name="Azarakhsh Jalalvand" userId="3d386459-da4e-4cdf-b310-9e1ab9601f67" providerId="ADAL" clId="{ADEC93F5-84D4-44D7-A95A-D58FEBE6583C}" dt="2021-11-01T13:51:40.580" v="211"/>
          <ac:grpSpMkLst>
            <pc:docMk/>
            <pc:sldMk cId="3448945536" sldId="2158"/>
            <ac:grpSpMk id="102" creationId="{2E7BAE9F-AF46-4B03-AEC0-922E039B9283}"/>
          </ac:grpSpMkLst>
        </pc:grpChg>
        <pc:grpChg chg="add del mod">
          <ac:chgData name="Azarakhsh Jalalvand" userId="3d386459-da4e-4cdf-b310-9e1ab9601f67" providerId="ADAL" clId="{ADEC93F5-84D4-44D7-A95A-D58FEBE6583C}" dt="2021-11-01T13:51:40.580" v="211"/>
          <ac:grpSpMkLst>
            <pc:docMk/>
            <pc:sldMk cId="3448945536" sldId="2158"/>
            <ac:grpSpMk id="105" creationId="{F2762E9D-30FE-4DEE-BFC9-EF4C6970E2B0}"/>
          </ac:grpSpMkLst>
        </pc:grpChg>
        <pc:grpChg chg="add del mod">
          <ac:chgData name="Azarakhsh Jalalvand" userId="3d386459-da4e-4cdf-b310-9e1ab9601f67" providerId="ADAL" clId="{ADEC93F5-84D4-44D7-A95A-D58FEBE6583C}" dt="2021-11-01T13:51:40.580" v="211"/>
          <ac:grpSpMkLst>
            <pc:docMk/>
            <pc:sldMk cId="3448945536" sldId="2158"/>
            <ac:grpSpMk id="113" creationId="{63379E66-1831-4F64-A9B7-A4AC39005D91}"/>
          </ac:grpSpMkLst>
        </pc:grpChg>
        <pc:grpChg chg="add del mod">
          <ac:chgData name="Azarakhsh Jalalvand" userId="3d386459-da4e-4cdf-b310-9e1ab9601f67" providerId="ADAL" clId="{ADEC93F5-84D4-44D7-A95A-D58FEBE6583C}" dt="2021-11-01T13:51:40.580" v="211"/>
          <ac:grpSpMkLst>
            <pc:docMk/>
            <pc:sldMk cId="3448945536" sldId="2158"/>
            <ac:grpSpMk id="118" creationId="{AC8A263B-3EF4-4A45-9030-7312D381DF89}"/>
          </ac:grpSpMkLst>
        </pc:grpChg>
        <pc:grpChg chg="add del mod">
          <ac:chgData name="Azarakhsh Jalalvand" userId="3d386459-da4e-4cdf-b310-9e1ab9601f67" providerId="ADAL" clId="{ADEC93F5-84D4-44D7-A95A-D58FEBE6583C}" dt="2021-11-01T13:51:40.580" v="211"/>
          <ac:grpSpMkLst>
            <pc:docMk/>
            <pc:sldMk cId="3448945536" sldId="2158"/>
            <ac:grpSpMk id="121" creationId="{59118EF3-0D50-4EC0-B8FD-2E94EF24D090}"/>
          </ac:grpSpMkLst>
        </pc:grpChg>
        <pc:grpChg chg="add del mod">
          <ac:chgData name="Azarakhsh Jalalvand" userId="3d386459-da4e-4cdf-b310-9e1ab9601f67" providerId="ADAL" clId="{ADEC93F5-84D4-44D7-A95A-D58FEBE6583C}" dt="2021-11-01T13:51:40.580" v="211"/>
          <ac:grpSpMkLst>
            <pc:docMk/>
            <pc:sldMk cId="3448945536" sldId="2158"/>
            <ac:grpSpMk id="124" creationId="{3A571DEE-AA60-48E2-A66E-912C0E4B24CF}"/>
          </ac:grpSpMkLst>
        </pc:grpChg>
        <pc:grpChg chg="add del mod">
          <ac:chgData name="Azarakhsh Jalalvand" userId="3d386459-da4e-4cdf-b310-9e1ab9601f67" providerId="ADAL" clId="{ADEC93F5-84D4-44D7-A95A-D58FEBE6583C}" dt="2021-11-01T13:51:40.580" v="211"/>
          <ac:grpSpMkLst>
            <pc:docMk/>
            <pc:sldMk cId="3448945536" sldId="2158"/>
            <ac:grpSpMk id="127" creationId="{D871E286-80DC-405B-A7D7-E896B0A9F594}"/>
          </ac:grpSpMkLst>
        </pc:grpChg>
        <pc:picChg chg="add mod">
          <ac:chgData name="Azarakhsh Jalalvand" userId="3d386459-da4e-4cdf-b310-9e1ab9601f67" providerId="ADAL" clId="{ADEC93F5-84D4-44D7-A95A-D58FEBE6583C}" dt="2021-11-01T13:51:42.419" v="213" actId="1076"/>
          <ac:picMkLst>
            <pc:docMk/>
            <pc:sldMk cId="3448945536" sldId="2158"/>
            <ac:picMk id="166" creationId="{AE137B3C-3E1C-47F4-AAE6-70D6B6620961}"/>
          </ac:picMkLst>
        </pc:pic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14" creationId="{9385A71B-FEAF-4A93-A3AD-A004D83B1FAC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15" creationId="{529382D6-7933-444D-91BB-E9E10E8AA5E4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16" creationId="{089F5662-EF24-4CE5-B5D6-D974AC4435CE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17" creationId="{836E21C1-A287-43CC-B98A-327824AA1292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18" creationId="{7D095827-B63C-42E3-A15A-163381B7D3C7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20" creationId="{DE8AF2AD-BB66-48D7-B8AB-81DD4F1C8EDF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21" creationId="{C02CA006-0E33-4F79-B789-6A57E128446A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26" creationId="{7A8341CC-6B61-4553-AB5E-43E41BF95CDE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27" creationId="{1E56FFD0-AD5C-4F5F-862B-502D88DE14C8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28" creationId="{043B7975-0550-46EE-9EBE-768813278DDB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29" creationId="{0085C6B0-2237-4726-8C11-85017C8405B9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30" creationId="{4093D9DE-B1EA-4720-98C9-4C1EAC80B19F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31" creationId="{C94B36D1-E197-49E3-A7A2-ADA861964814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32" creationId="{D2178A99-0650-43CA-86CE-6EF80F453580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41" creationId="{3DECD65F-8570-4F42-BA0E-37416721A74C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42" creationId="{E72D6AC0-41D2-4269-BB59-94351478649C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43" creationId="{EA952E58-3C79-405A-95CB-5E8B97C160CB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44" creationId="{93BDBFD4-91B4-489E-AD87-8B431DC7B817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45" creationId="{95C2E32C-B834-4575-8D1B-0CA7F8DCBB26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46" creationId="{5E26EFD2-96CB-4996-AB13-37CA0BE3A194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47" creationId="{DBACCEF0-25D4-4613-80CD-AA7F0076BC24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48" creationId="{DBFBB1CA-C5FF-4C85-8E1B-F9838E18422B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49" creationId="{3B6851F5-76A9-4013-B05E-269D82941921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50" creationId="{39EFBAD1-3F3D-47F9-9F43-AE4BD00F62D3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58" creationId="{61AC5C86-12BC-4F5E-9E62-0E5B7EB55DD2}"/>
          </ac:cxnSpMkLst>
        </pc:cxnChg>
        <pc:cxnChg chg="mod topLvl">
          <ac:chgData name="Azarakhsh Jalalvand" userId="3d386459-da4e-4cdf-b310-9e1ab9601f67" providerId="ADAL" clId="{ADEC93F5-84D4-44D7-A95A-D58FEBE6583C}" dt="2021-11-01T13:50:03.351" v="205" actId="208"/>
          <ac:cxnSpMkLst>
            <pc:docMk/>
            <pc:sldMk cId="3448945536" sldId="2158"/>
            <ac:cxnSpMk id="59" creationId="{8C54BEAE-166B-42DF-B65F-3784D3CB5F81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60" creationId="{492CF2F3-12DA-48C2-A76B-BBD0AAE83F82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61" creationId="{7BEEFAC5-867D-4A89-8896-4BDFD3CF8708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62" creationId="{D5FE08C0-AB0C-49D5-BB46-8B10C728AF16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63" creationId="{83A141FE-A13E-49F0-A3C0-02A914D5A7FA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64" creationId="{10A3E424-A3F0-4557-B410-3D6520A94EB7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65" creationId="{03E0DE27-D950-489B-B091-CCFD90136D70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68" creationId="{A98C86AC-D4F0-473E-8415-716FCC68B96F}"/>
          </ac:cxnSpMkLst>
        </pc:cxnChg>
        <pc:cxnChg chg="mod topLvl">
          <ac:chgData name="Azarakhsh Jalalvand" userId="3d386459-da4e-4cdf-b310-9e1ab9601f67" providerId="ADAL" clId="{ADEC93F5-84D4-44D7-A95A-D58FEBE6583C}" dt="2021-11-01T13:49:02.502" v="200" actId="208"/>
          <ac:cxnSpMkLst>
            <pc:docMk/>
            <pc:sldMk cId="3448945536" sldId="2158"/>
            <ac:cxnSpMk id="69" creationId="{E5A62035-2880-4B7E-BB0C-CE2A90EA9964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08" creationId="{A4AD4387-D845-4FDF-AC5B-CAD06EE7D21C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09" creationId="{F101FFE6-20A1-42FC-9043-5456B948066D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10" creationId="{0E24A100-19CA-4448-ACEA-6A7E8425A387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11" creationId="{4E29C3FA-9C95-4F17-857F-A4D02EE237AF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12" creationId="{F62BC602-037E-43C2-B91F-5BAEE293BA1A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16" creationId="{827AEE26-C6E3-420B-ABCC-8AD998B4CFFB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17" creationId="{08348116-F623-412D-B4E3-3B7C8D3E4E7E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30" creationId="{B2A73361-7508-4D70-8DE2-DA3D71C33C9C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31" creationId="{7C5162BE-E126-4153-AD1F-B70D28A831DD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32" creationId="{7A7523FB-F616-4D23-81E0-16C05D373944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33" creationId="{1A4AF334-1E19-4B67-A37F-0F9093CBDDB1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34" creationId="{BBE2A439-A962-4641-90E6-E54E810DD338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35" creationId="{05DBC1E2-DE8A-4405-A004-5A6799FDFB94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36" creationId="{6E1C70D7-00DC-44AA-BD88-BC4FEFDAC943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42" creationId="{D4673779-11BC-47A8-AD72-FDFD7C7C3F6D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43" creationId="{F2DE7529-EDB9-419F-899E-8C61B0E354A5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44" creationId="{C4ADCF21-28B9-4557-A380-FF3C3EA00E98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45" creationId="{96BD284E-1F64-4830-9E89-418A8350C1EB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46" creationId="{99B3131F-9205-45AD-93EB-633A8A1C7E5F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47" creationId="{DA500A71-242E-4460-9807-E3927480F384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48" creationId="{878D99FA-0BE5-48EF-BAC5-233076DBC314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49" creationId="{D0AF453A-00D1-46EB-B245-1BC436ECF266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50" creationId="{97A24E23-8C84-4081-850E-5D31BEF9BDE4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51" creationId="{29DC1A2D-AFF0-4B41-91F8-7456F8612548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56" creationId="{89D8E70D-DB2E-436A-91A2-CBAB1DBABC4E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57" creationId="{3245E43E-8843-4037-BE84-D5C51986613C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58" creationId="{7588230B-EA76-4BE4-9272-96CE54E840AC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59" creationId="{05E04E32-9835-40F1-B6B8-E2B45798F735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60" creationId="{B644F193-3E40-4448-92AA-FC9E07E229AA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61" creationId="{DDAACB36-F42F-4115-96EF-55FF29379480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62" creationId="{B4BF310A-ADB6-4DCA-991E-F0F5B9765E02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63" creationId="{BFECC077-0EA0-40C7-A721-B9AE589E3D18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64" creationId="{6E227DEF-598F-468F-AE54-7D76360E715C}"/>
          </ac:cxnSpMkLst>
        </pc:cxnChg>
        <pc:cxnChg chg="add del mod">
          <ac:chgData name="Azarakhsh Jalalvand" userId="3d386459-da4e-4cdf-b310-9e1ab9601f67" providerId="ADAL" clId="{ADEC93F5-84D4-44D7-A95A-D58FEBE6583C}" dt="2021-11-01T13:51:40.580" v="211"/>
          <ac:cxnSpMkLst>
            <pc:docMk/>
            <pc:sldMk cId="3448945536" sldId="2158"/>
            <ac:cxnSpMk id="165" creationId="{E90F4CEA-06AA-49D9-9716-BAB392C5508F}"/>
          </ac:cxnSpMkLst>
        </pc:cxnChg>
      </pc:sldChg>
      <pc:sldChg chg="addSp delSp modSp new del mod modAnim">
        <pc:chgData name="Azarakhsh Jalalvand" userId="3d386459-da4e-4cdf-b310-9e1ab9601f67" providerId="ADAL" clId="{ADEC93F5-84D4-44D7-A95A-D58FEBE6583C}" dt="2021-11-01T14:00:24.022" v="332" actId="47"/>
        <pc:sldMkLst>
          <pc:docMk/>
          <pc:sldMk cId="3952673461" sldId="2159"/>
        </pc:sldMkLst>
        <pc:spChg chg="del">
          <ac:chgData name="Azarakhsh Jalalvand" userId="3d386459-da4e-4cdf-b310-9e1ab9601f67" providerId="ADAL" clId="{ADEC93F5-84D4-44D7-A95A-D58FEBE6583C}" dt="2021-11-01T13:52:03.019" v="215" actId="478"/>
          <ac:spMkLst>
            <pc:docMk/>
            <pc:sldMk cId="3952673461" sldId="2159"/>
            <ac:spMk id="3" creationId="{964E2349-47A7-4921-9A44-04B45F2A67C5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9" creationId="{9B5D8734-6508-4C56-BC2B-5AC5C9F350C4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10" creationId="{74F881AA-F018-4998-9BB5-C2682E3F0B3A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11" creationId="{EA8DCE30-A5D8-4BF0-8CBF-036B008009A6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12" creationId="{3872C674-1C0D-4446-8101-56751067C76C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13" creationId="{A8C28980-5566-4014-B9F0-A9B45ED3667E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14" creationId="{03110615-CF4B-4A3C-9AE9-3F77BD088AE3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15" creationId="{84F27D80-A070-4B32-8A69-85C4992E53BA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16" creationId="{249EC2D0-5426-4F72-9798-64689D3D25B8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17" creationId="{CB28B0DB-AFB8-48DD-A40B-C4FF0312FDE0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18" creationId="{D1F5A56F-8D9E-405B-8641-2ADD2444A9B3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19" creationId="{FDEAA438-B83A-4EFC-A0CF-1ECA44C190FA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20" creationId="{C207E9B4-74C3-4075-933A-11E37CF902D3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21" creationId="{E2557A08-212C-4099-AF25-E034A2ECA659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22" creationId="{0B90120F-38CE-4F98-BF6E-A5315A553194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23" creationId="{5071DAE8-606A-4A0E-9387-F116987CFB67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24" creationId="{ACD790EC-2089-4C2D-9497-3B8E22424A6C}"/>
          </ac:spMkLst>
        </pc:spChg>
        <pc:spChg chg="mod">
          <ac:chgData name="Azarakhsh Jalalvand" userId="3d386459-da4e-4cdf-b310-9e1ab9601f67" providerId="ADAL" clId="{ADEC93F5-84D4-44D7-A95A-D58FEBE6583C}" dt="2021-11-01T13:57:33.009" v="232"/>
          <ac:spMkLst>
            <pc:docMk/>
            <pc:sldMk cId="3952673461" sldId="2159"/>
            <ac:spMk id="26" creationId="{A8B91FA4-5D53-4F0F-BCA1-5E1FE6E4DDC5}"/>
          </ac:spMkLst>
        </pc:spChg>
        <pc:spChg chg="mod">
          <ac:chgData name="Azarakhsh Jalalvand" userId="3d386459-da4e-4cdf-b310-9e1ab9601f67" providerId="ADAL" clId="{ADEC93F5-84D4-44D7-A95A-D58FEBE6583C}" dt="2021-11-01T13:57:33.009" v="232"/>
          <ac:spMkLst>
            <pc:docMk/>
            <pc:sldMk cId="3952673461" sldId="2159"/>
            <ac:spMk id="27" creationId="{054E444B-4871-421F-BBDE-81A2CB1E6684}"/>
          </ac:spMkLst>
        </pc:spChg>
        <pc:spChg chg="mod">
          <ac:chgData name="Azarakhsh Jalalvand" userId="3d386459-da4e-4cdf-b310-9e1ab9601f67" providerId="ADAL" clId="{ADEC93F5-84D4-44D7-A95A-D58FEBE6583C}" dt="2021-11-01T13:57:33.009" v="232"/>
          <ac:spMkLst>
            <pc:docMk/>
            <pc:sldMk cId="3952673461" sldId="2159"/>
            <ac:spMk id="29" creationId="{8B46E295-5D26-49E0-848F-740487DDDBA9}"/>
          </ac:spMkLst>
        </pc:spChg>
        <pc:spChg chg="mod">
          <ac:chgData name="Azarakhsh Jalalvand" userId="3d386459-da4e-4cdf-b310-9e1ab9601f67" providerId="ADAL" clId="{ADEC93F5-84D4-44D7-A95A-D58FEBE6583C}" dt="2021-11-01T13:57:33.009" v="232"/>
          <ac:spMkLst>
            <pc:docMk/>
            <pc:sldMk cId="3952673461" sldId="2159"/>
            <ac:spMk id="30" creationId="{C26468A9-F407-40E2-9DC4-F750D24373FC}"/>
          </ac:spMkLst>
        </pc:spChg>
        <pc:spChg chg="mod">
          <ac:chgData name="Azarakhsh Jalalvand" userId="3d386459-da4e-4cdf-b310-9e1ab9601f67" providerId="ADAL" clId="{ADEC93F5-84D4-44D7-A95A-D58FEBE6583C}" dt="2021-11-01T13:57:33.009" v="232"/>
          <ac:spMkLst>
            <pc:docMk/>
            <pc:sldMk cId="3952673461" sldId="2159"/>
            <ac:spMk id="32" creationId="{591B5A48-E472-467A-9953-93224BB6C074}"/>
          </ac:spMkLst>
        </pc:spChg>
        <pc:spChg chg="mod">
          <ac:chgData name="Azarakhsh Jalalvand" userId="3d386459-da4e-4cdf-b310-9e1ab9601f67" providerId="ADAL" clId="{ADEC93F5-84D4-44D7-A95A-D58FEBE6583C}" dt="2021-11-01T13:57:33.009" v="232"/>
          <ac:spMkLst>
            <pc:docMk/>
            <pc:sldMk cId="3952673461" sldId="2159"/>
            <ac:spMk id="33" creationId="{D1C4F9B8-C441-4BB6-BE9B-130BE00E8A8E}"/>
          </ac:spMkLst>
        </pc:spChg>
        <pc:spChg chg="mod">
          <ac:chgData name="Azarakhsh Jalalvand" userId="3d386459-da4e-4cdf-b310-9e1ab9601f67" providerId="ADAL" clId="{ADEC93F5-84D4-44D7-A95A-D58FEBE6583C}" dt="2021-11-01T13:57:33.009" v="232"/>
          <ac:spMkLst>
            <pc:docMk/>
            <pc:sldMk cId="3952673461" sldId="2159"/>
            <ac:spMk id="35" creationId="{311FDA02-A280-4E93-8EC0-351D3C9A1678}"/>
          </ac:spMkLst>
        </pc:spChg>
        <pc:spChg chg="mod">
          <ac:chgData name="Azarakhsh Jalalvand" userId="3d386459-da4e-4cdf-b310-9e1ab9601f67" providerId="ADAL" clId="{ADEC93F5-84D4-44D7-A95A-D58FEBE6583C}" dt="2021-11-01T13:57:33.009" v="232"/>
          <ac:spMkLst>
            <pc:docMk/>
            <pc:sldMk cId="3952673461" sldId="2159"/>
            <ac:spMk id="36" creationId="{A0D83BCA-3676-4C5E-8482-F43A61E49812}"/>
          </ac:spMkLst>
        </pc:spChg>
        <pc:spChg chg="mod">
          <ac:chgData name="Azarakhsh Jalalvand" userId="3d386459-da4e-4cdf-b310-9e1ab9601f67" providerId="ADAL" clId="{ADEC93F5-84D4-44D7-A95A-D58FEBE6583C}" dt="2021-11-01T13:57:33.009" v="232"/>
          <ac:spMkLst>
            <pc:docMk/>
            <pc:sldMk cId="3952673461" sldId="2159"/>
            <ac:spMk id="38" creationId="{279C6BBB-49E2-4B23-9DC9-C5232D42282B}"/>
          </ac:spMkLst>
        </pc:spChg>
        <pc:spChg chg="mod">
          <ac:chgData name="Azarakhsh Jalalvand" userId="3d386459-da4e-4cdf-b310-9e1ab9601f67" providerId="ADAL" clId="{ADEC93F5-84D4-44D7-A95A-D58FEBE6583C}" dt="2021-11-01T13:57:33.009" v="232"/>
          <ac:spMkLst>
            <pc:docMk/>
            <pc:sldMk cId="3952673461" sldId="2159"/>
            <ac:spMk id="39" creationId="{7C585944-EF85-492C-AD8F-A0CF7E09ABED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40" creationId="{A2D180DC-84DE-45EA-A02C-88EC83EE8EA3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41" creationId="{913E5097-6F0A-47EA-AE7C-A1A127AF61CA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42" creationId="{2DF3AE5C-883C-4A9E-8690-98E4BFFBF148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43" creationId="{32C7EC5E-C08A-4A4B-8B61-709D80C7FDE0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44" creationId="{624FEB32-7F63-405E-A46F-EAED75733D82}"/>
          </ac:spMkLst>
        </pc:spChg>
        <pc:spChg chg="mod">
          <ac:chgData name="Azarakhsh Jalalvand" userId="3d386459-da4e-4cdf-b310-9e1ab9601f67" providerId="ADAL" clId="{ADEC93F5-84D4-44D7-A95A-D58FEBE6583C}" dt="2021-11-01T13:57:33.009" v="232"/>
          <ac:spMkLst>
            <pc:docMk/>
            <pc:sldMk cId="3952673461" sldId="2159"/>
            <ac:spMk id="59" creationId="{E29C9981-870F-4C79-A366-E12B139CE8DA}"/>
          </ac:spMkLst>
        </pc:spChg>
        <pc:spChg chg="mod">
          <ac:chgData name="Azarakhsh Jalalvand" userId="3d386459-da4e-4cdf-b310-9e1ab9601f67" providerId="ADAL" clId="{ADEC93F5-84D4-44D7-A95A-D58FEBE6583C}" dt="2021-11-01T13:57:33.009" v="232"/>
          <ac:spMkLst>
            <pc:docMk/>
            <pc:sldMk cId="3952673461" sldId="2159"/>
            <ac:spMk id="60" creationId="{E0A7CE73-BDC5-4E08-AA0D-CD61E6630C76}"/>
          </ac:spMkLst>
        </pc:spChg>
        <pc:spChg chg="add del mod">
          <ac:chgData name="Azarakhsh Jalalvand" userId="3d386459-da4e-4cdf-b310-9e1ab9601f67" providerId="ADAL" clId="{ADEC93F5-84D4-44D7-A95A-D58FEBE6583C}" dt="2021-11-01T13:57:35.743" v="233"/>
          <ac:spMkLst>
            <pc:docMk/>
            <pc:sldMk cId="3952673461" sldId="2159"/>
            <ac:spMk id="63" creationId="{F6E55E38-D5B9-4BBD-81EF-EB2BEA240A90}"/>
          </ac:spMkLst>
        </pc:spChg>
        <pc:grpChg chg="add del mod">
          <ac:chgData name="Azarakhsh Jalalvand" userId="3d386459-da4e-4cdf-b310-9e1ab9601f67" providerId="ADAL" clId="{ADEC93F5-84D4-44D7-A95A-D58FEBE6583C}" dt="2021-11-01T13:57:35.743" v="233"/>
          <ac:grpSpMkLst>
            <pc:docMk/>
            <pc:sldMk cId="3952673461" sldId="2159"/>
            <ac:grpSpMk id="25" creationId="{B8D0382D-1C14-443F-A128-E157D5F35F49}"/>
          </ac:grpSpMkLst>
        </pc:grpChg>
        <pc:grpChg chg="add del mod">
          <ac:chgData name="Azarakhsh Jalalvand" userId="3d386459-da4e-4cdf-b310-9e1ab9601f67" providerId="ADAL" clId="{ADEC93F5-84D4-44D7-A95A-D58FEBE6583C}" dt="2021-11-01T13:57:35.743" v="233"/>
          <ac:grpSpMkLst>
            <pc:docMk/>
            <pc:sldMk cId="3952673461" sldId="2159"/>
            <ac:grpSpMk id="28" creationId="{DAAA1C0C-2A2A-4BC6-9712-37FB027800BE}"/>
          </ac:grpSpMkLst>
        </pc:grpChg>
        <pc:grpChg chg="add del mod">
          <ac:chgData name="Azarakhsh Jalalvand" userId="3d386459-da4e-4cdf-b310-9e1ab9601f67" providerId="ADAL" clId="{ADEC93F5-84D4-44D7-A95A-D58FEBE6583C}" dt="2021-11-01T13:57:35.743" v="233"/>
          <ac:grpSpMkLst>
            <pc:docMk/>
            <pc:sldMk cId="3952673461" sldId="2159"/>
            <ac:grpSpMk id="31" creationId="{477B4CD6-ED48-45E4-94DF-30B1099A31B6}"/>
          </ac:grpSpMkLst>
        </pc:grpChg>
        <pc:grpChg chg="add del mod">
          <ac:chgData name="Azarakhsh Jalalvand" userId="3d386459-da4e-4cdf-b310-9e1ab9601f67" providerId="ADAL" clId="{ADEC93F5-84D4-44D7-A95A-D58FEBE6583C}" dt="2021-11-01T13:57:35.743" v="233"/>
          <ac:grpSpMkLst>
            <pc:docMk/>
            <pc:sldMk cId="3952673461" sldId="2159"/>
            <ac:grpSpMk id="34" creationId="{939E0FB5-091B-4065-A548-D62C9BF26582}"/>
          </ac:grpSpMkLst>
        </pc:grpChg>
        <pc:grpChg chg="add del mod">
          <ac:chgData name="Azarakhsh Jalalvand" userId="3d386459-da4e-4cdf-b310-9e1ab9601f67" providerId="ADAL" clId="{ADEC93F5-84D4-44D7-A95A-D58FEBE6583C}" dt="2021-11-01T13:57:35.743" v="233"/>
          <ac:grpSpMkLst>
            <pc:docMk/>
            <pc:sldMk cId="3952673461" sldId="2159"/>
            <ac:grpSpMk id="37" creationId="{71037AE9-F8C1-4DA8-899E-FFE90C81CF40}"/>
          </ac:grpSpMkLst>
        </pc:grpChg>
        <pc:grpChg chg="add del mod">
          <ac:chgData name="Azarakhsh Jalalvand" userId="3d386459-da4e-4cdf-b310-9e1ab9601f67" providerId="ADAL" clId="{ADEC93F5-84D4-44D7-A95A-D58FEBE6583C}" dt="2021-11-01T13:57:35.743" v="233"/>
          <ac:grpSpMkLst>
            <pc:docMk/>
            <pc:sldMk cId="3952673461" sldId="2159"/>
            <ac:grpSpMk id="58" creationId="{4E9CDD2C-DE9B-4825-BC1C-3695B973317C}"/>
          </ac:grpSpMkLst>
        </pc:grpChg>
        <pc:picChg chg="add del mod">
          <ac:chgData name="Azarakhsh Jalalvand" userId="3d386459-da4e-4cdf-b310-9e1ab9601f67" providerId="ADAL" clId="{ADEC93F5-84D4-44D7-A95A-D58FEBE6583C}" dt="2021-11-01T13:52:21.236" v="219" actId="478"/>
          <ac:picMkLst>
            <pc:docMk/>
            <pc:sldMk cId="3952673461" sldId="2159"/>
            <ac:picMk id="4" creationId="{F561B924-DBA8-4532-A4FA-A70D55499586}"/>
          </ac:picMkLst>
        </pc:picChg>
        <pc:picChg chg="add mod">
          <ac:chgData name="Azarakhsh Jalalvand" userId="3d386459-da4e-4cdf-b310-9e1ab9601f67" providerId="ADAL" clId="{ADEC93F5-84D4-44D7-A95A-D58FEBE6583C}" dt="2021-11-01T13:56:25.602" v="227" actId="1076"/>
          <ac:picMkLst>
            <pc:docMk/>
            <pc:sldMk cId="3952673461" sldId="2159"/>
            <ac:picMk id="6" creationId="{24184C8F-97EA-4D99-A2CB-643C2AAC5865}"/>
          </ac:picMkLst>
        </pc:picChg>
        <pc:picChg chg="add del mod">
          <ac:chgData name="Azarakhsh Jalalvand" userId="3d386459-da4e-4cdf-b310-9e1ab9601f67" providerId="ADAL" clId="{ADEC93F5-84D4-44D7-A95A-D58FEBE6583C}" dt="2021-11-01T13:56:10.652" v="226" actId="478"/>
          <ac:picMkLst>
            <pc:docMk/>
            <pc:sldMk cId="3952673461" sldId="2159"/>
            <ac:picMk id="7" creationId="{0DD6F514-B6F6-4A46-9AD0-D262E88435BD}"/>
          </ac:picMkLst>
        </pc:picChg>
        <pc:picChg chg="add del mod modCrop">
          <ac:chgData name="Azarakhsh Jalalvand" userId="3d386459-da4e-4cdf-b310-9e1ab9601f67" providerId="ADAL" clId="{ADEC93F5-84D4-44D7-A95A-D58FEBE6583C}" dt="2021-11-01T13:57:32.524" v="231" actId="478"/>
          <ac:picMkLst>
            <pc:docMk/>
            <pc:sldMk cId="3952673461" sldId="2159"/>
            <ac:picMk id="8" creationId="{53EB97F7-73AF-41B6-ADB5-374B7DAEB902}"/>
          </ac:picMkLst>
        </pc:picChg>
        <pc:picChg chg="add mod">
          <ac:chgData name="Azarakhsh Jalalvand" userId="3d386459-da4e-4cdf-b310-9e1ab9601f67" providerId="ADAL" clId="{ADEC93F5-84D4-44D7-A95A-D58FEBE6583C}" dt="2021-11-01T13:58:20.837" v="308" actId="1038"/>
          <ac:picMkLst>
            <pc:docMk/>
            <pc:sldMk cId="3952673461" sldId="2159"/>
            <ac:picMk id="78" creationId="{D9D4C39D-568C-448A-B7C5-875E525FF223}"/>
          </ac:picMkLst>
        </pc:pic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45" creationId="{67C337EB-509E-4186-9791-4DB6FEA4A719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46" creationId="{33BA5183-2084-46F1-90C1-2508A4D8CA7C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47" creationId="{5ABC0537-FD3D-4BF1-84BC-449479AF6B3E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48" creationId="{FA70493A-8037-42D8-8F26-5949DB92A0DA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49" creationId="{032EF35B-FA7A-4BD4-AE68-8E14F21AE915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50" creationId="{C8CA4370-295A-4FB0-97AE-1338BB357A25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51" creationId="{AB762D5F-C5C4-455D-AB63-1457DE923766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52" creationId="{DF1CE574-385D-4CF5-AB50-967DF81766AF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53" creationId="{0A9A5A8A-94A7-42F2-AB25-FA7D3FEDD640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54" creationId="{B85F85B7-48B8-4794-A1D0-3649F9A3C566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55" creationId="{A1789664-AD4E-41A0-9D6A-9AA28235FE58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56" creationId="{F8223919-6D6C-4D41-9287-4F1E533A83DA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57" creationId="{3B63F2FC-846E-4A5A-8DA9-CD997EEFB09B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61" creationId="{84491222-6992-4F4D-ABD2-722295D33608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62" creationId="{32FA2FDF-D807-4BFF-B985-32565733CD3F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64" creationId="{59CA6410-53C7-4BDD-8646-CD2C90793D9B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65" creationId="{E6463FF4-27EB-4030-92BC-F27040858BBE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66" creationId="{4183D52D-66F6-4A4F-BB10-21DE63166CA4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67" creationId="{5586AD32-6A36-47DE-8405-AF2EA87E5767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68" creationId="{1E877659-2EB8-48C2-9AAC-982E4C2A813C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69" creationId="{06455708-602B-4025-B113-F05733D01F13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70" creationId="{41DE1913-A308-408B-A61D-9677ADDF6E66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71" creationId="{28B74BD2-1B79-4671-9288-00C690B58AC0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72" creationId="{F8FCF67A-7F6B-4C8C-AAE8-A73CFD582D17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73" creationId="{808CD5A3-0A1C-4C7F-9F20-61DE7F3FB1A2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74" creationId="{4C64AE0F-9EE7-4162-91D6-626E2D285A88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75" creationId="{C3CB18E8-1381-4E37-AED5-393191EF1DBF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76" creationId="{ADAD9319-5647-4D98-A0BC-F36AE16EAE4C}"/>
          </ac:cxnSpMkLst>
        </pc:cxnChg>
        <pc:cxnChg chg="add del mod">
          <ac:chgData name="Azarakhsh Jalalvand" userId="3d386459-da4e-4cdf-b310-9e1ab9601f67" providerId="ADAL" clId="{ADEC93F5-84D4-44D7-A95A-D58FEBE6583C}" dt="2021-11-01T13:57:35.743" v="233"/>
          <ac:cxnSpMkLst>
            <pc:docMk/>
            <pc:sldMk cId="3952673461" sldId="2159"/>
            <ac:cxnSpMk id="77" creationId="{C4CCBE73-4635-4CBA-9006-2402EAA68AA2}"/>
          </ac:cxnSpMkLst>
        </pc:cxnChg>
      </pc:sldChg>
      <pc:sldMasterChg chg="modSp mod">
        <pc:chgData name="Azarakhsh Jalalvand" userId="3d386459-da4e-4cdf-b310-9e1ab9601f67" providerId="ADAL" clId="{ADEC93F5-84D4-44D7-A95A-D58FEBE6583C}" dt="2021-11-01T09:58:22.543" v="77" actId="20577"/>
        <pc:sldMasterMkLst>
          <pc:docMk/>
          <pc:sldMasterMk cId="0" sldId="2147493455"/>
        </pc:sldMasterMkLst>
        <pc:spChg chg="mod">
          <ac:chgData name="Azarakhsh Jalalvand" userId="3d386459-da4e-4cdf-b310-9e1ab9601f67" providerId="ADAL" clId="{ADEC93F5-84D4-44D7-A95A-D58FEBE6583C}" dt="2021-11-01T09:58:22.543" v="77" actId="20577"/>
          <ac:spMkLst>
            <pc:docMk/>
            <pc:sldMasterMk cId="0" sldId="2147493455"/>
            <ac:spMk id="6" creationId="{33A47C65-9FC3-4B77-9BDB-A511A2E773C1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8FD8DE-A46B-D749-B1E9-AFA801C145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D513C-4F4F-114B-9250-3D3720032D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EA116-D8A4-9840-8860-5CADC5C53961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AB8F4-063B-DC49-83A2-B5557F3A7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F56DC-BC71-5C47-9F79-F3C66053C5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EF18C-968A-5C47-AEF8-DABE8D07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2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87115F4-21D9-F64A-BDB0-1A8CD91F9C2A}" type="datetime1">
              <a:rPr lang="en-US"/>
              <a:pPr>
                <a:defRPr/>
              </a:pPr>
              <a:t>05-Nov-21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F7A59AD-8190-214C-94E5-F245236FE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2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6699"/>
                </a:solidFill>
                <a:effectLst/>
                <a:latin typeface="arial" panose="020B0604020202020204" pitchFamily="34" charset="0"/>
              </a:rPr>
              <a:t>ELM detection with BES (Lakshya): </a:t>
            </a:r>
            <a:r>
              <a:rPr lang="en-US" b="0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CP11.00067, PP11.00160 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Locating AE with ECE (Alan): CP11.00101, PP11.00154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AE spectrogram enhancement (Eric):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JP11.00102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Autoencoder for BES compression (</a:t>
            </a:r>
            <a:r>
              <a:rPr lang="en-US" b="0" i="0" dirty="0" err="1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Prannav</a:t>
            </a:r>
            <a:r>
              <a:rPr lang="en-US" b="0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): JP11.00107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AE classification with CO2 (Alvin): PP11.00133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6699"/>
                </a:solidFill>
                <a:effectLst/>
                <a:latin typeface="arial" panose="020B0604020202020204" pitchFamily="34" charset="0"/>
              </a:rPr>
              <a:t>ELM detection with BES (</a:t>
            </a:r>
            <a:r>
              <a:rPr lang="en-US" b="0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Dave): PP11.00138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AE classification with RCN (Aza): TM10.00006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ML for plasma monitoring plasma – DOE project (Egemen):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UM10.00003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3366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03366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03366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03366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7A59AD-8190-214C-94E5-F245236FE71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7A59AD-8190-214C-94E5-F245236FE7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6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7A59AD-8190-214C-94E5-F245236FE71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7A59AD-8190-214C-94E5-F245236FE71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34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7A59AD-8190-214C-94E5-F245236FE71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0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0447"/>
            <a:ext cx="2057400" cy="37441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0447"/>
            <a:ext cx="6019800" cy="3744176"/>
          </a:xfrm>
        </p:spPr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"/>
            <a:ext cx="9144000" cy="685800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5645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" type="obj">
  <p:cSld name="Title,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37784" y="132891"/>
            <a:ext cx="8282588" cy="45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25" tIns="24100" rIns="48225" bIns="241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40794" y="629840"/>
            <a:ext cx="8279578" cy="35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25" tIns="24100" rIns="48225" bIns="24100" anchor="t" anchorCtr="0">
            <a:noAutofit/>
          </a:bodyPr>
          <a:lstStyle>
            <a:lvl1pPr marL="457200" lvl="0" indent="-3873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̶"/>
              <a:defRPr/>
            </a:lvl1pPr>
            <a:lvl2pPr marL="914400" lvl="1" indent="-3873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̶"/>
              <a:defRPr/>
            </a:lvl2pPr>
            <a:lvl3pPr marL="1371600" lvl="2" indent="-3873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‒"/>
              <a:defRPr/>
            </a:lvl3pPr>
            <a:lvl4pPr marL="1828800" lvl="3" indent="-3873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‒"/>
              <a:defRPr/>
            </a:lvl4pPr>
            <a:lvl5pPr marL="2286000" lvl="4" indent="-3873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̶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2147683" y="4719043"/>
            <a:ext cx="12118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25" tIns="24100" rIns="48225" bIns="241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591555" y="4743153"/>
            <a:ext cx="4405469" cy="23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25" tIns="24100" rIns="48225" bIns="24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8222065" y="4719043"/>
            <a:ext cx="4861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25" tIns="24100" rIns="48225" bIns="241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044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2943"/>
            <a:ext cx="8229601" cy="36974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1500">
                <a:solidFill>
                  <a:schemeClr val="tx1"/>
                </a:solidFill>
              </a:defRPr>
            </a:lvl1pPr>
            <a:lvl2pPr marL="600075" indent="-257175">
              <a:buFont typeface="Lucida Grande"/>
              <a:buChar char="−"/>
              <a:defRPr sz="1350">
                <a:solidFill>
                  <a:srgbClr val="000000"/>
                </a:solidFill>
              </a:defRPr>
            </a:lvl2pPr>
            <a:lvl3pPr marL="1028700" indent="-342900">
              <a:buFont typeface="Arial"/>
              <a:buChar char="•"/>
              <a:defRPr sz="1200">
                <a:solidFill>
                  <a:srgbClr val="000000"/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9028"/>
            <a:ext cx="4038600" cy="3769825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1500"/>
            </a:lvl1pPr>
            <a:lvl2pPr>
              <a:defRPr sz="1350"/>
            </a:lvl2pPr>
            <a:lvl3pPr>
              <a:defRPr sz="1200"/>
            </a:lvl3pPr>
            <a:lvl4pPr>
              <a:buClr>
                <a:schemeClr val="tx2"/>
              </a:buClr>
              <a:defRPr sz="1050"/>
            </a:lvl4pPr>
            <a:lvl5pPr>
              <a:buClr>
                <a:schemeClr val="tx2"/>
              </a:buCl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9028"/>
            <a:ext cx="4038600" cy="3769825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1500"/>
            </a:lvl1pPr>
            <a:lvl2pPr>
              <a:defRPr sz="1350"/>
            </a:lvl2pPr>
            <a:lvl3pPr marL="942975" indent="-257175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050"/>
            </a:lvl4pPr>
            <a:lvl5pPr>
              <a:buClr>
                <a:schemeClr val="tx2"/>
              </a:buCl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2943"/>
            <a:ext cx="8229600" cy="36974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05473"/>
            <a:ext cx="4040188" cy="479822"/>
          </a:xfrm>
        </p:spPr>
        <p:txBody>
          <a:bodyPr anchor="b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5293"/>
            <a:ext cx="4040188" cy="3466743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1500" b="0"/>
            </a:lvl1pPr>
            <a:lvl2pPr>
              <a:defRPr sz="1350"/>
            </a:lvl2pPr>
            <a:lvl3pPr>
              <a:defRPr sz="1200"/>
            </a:lvl3pPr>
            <a:lvl4pPr>
              <a:buClr>
                <a:schemeClr val="tx2"/>
              </a:buClr>
              <a:defRPr sz="1050"/>
            </a:lvl4pPr>
            <a:lvl5pPr>
              <a:buClr>
                <a:schemeClr val="tx2"/>
              </a:buCl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05473"/>
            <a:ext cx="4041775" cy="479822"/>
          </a:xfrm>
        </p:spPr>
        <p:txBody>
          <a:bodyPr anchor="b"/>
          <a:lstStyle>
            <a:lvl1pPr marL="0" indent="0">
              <a:buFont typeface="Arial"/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85293"/>
            <a:ext cx="4041775" cy="3466743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1500" b="0"/>
            </a:lvl1pPr>
            <a:lvl2pPr>
              <a:defRPr sz="1350"/>
            </a:lvl2pPr>
            <a:lvl3pPr>
              <a:defRPr sz="1200"/>
            </a:lvl3pPr>
            <a:lvl4pPr>
              <a:buClr>
                <a:schemeClr val="tx2"/>
              </a:buClr>
              <a:defRPr sz="1050"/>
            </a:lvl4pPr>
            <a:lvl5pPr>
              <a:buClr>
                <a:schemeClr val="tx2"/>
              </a:buCl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2943"/>
            <a:ext cx="8229601" cy="36974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2943"/>
            <a:ext cx="8229601" cy="36974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98072"/>
            <a:ext cx="3008313" cy="755195"/>
          </a:xfrm>
        </p:spPr>
        <p:txBody>
          <a:bodyPr anchor="b"/>
          <a:lstStyle>
            <a:lvl1pPr algn="l">
              <a:defRPr sz="15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8072"/>
            <a:ext cx="5111750" cy="3696551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53268"/>
            <a:ext cx="3008313" cy="294135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77660"/>
            <a:ext cx="5486400" cy="2668021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2943"/>
            <a:ext cx="8229601" cy="36974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_Template_Cover_2012_white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1"/>
            <a:ext cx="8229600" cy="356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Century gothic 20 bold</a:t>
            </a:r>
          </a:p>
          <a:p>
            <a:pPr lvl="0"/>
            <a:r>
              <a:rPr lang="en-US" dirty="0"/>
              <a:t>Century gothic 20 bold</a:t>
            </a:r>
          </a:p>
          <a:p>
            <a:pPr lvl="1"/>
            <a:r>
              <a:rPr lang="en-US" dirty="0"/>
              <a:t>Century gothic 18</a:t>
            </a:r>
          </a:p>
          <a:p>
            <a:pPr lvl="1"/>
            <a:r>
              <a:rPr lang="en-US" dirty="0"/>
              <a:t>Century gothic 18</a:t>
            </a:r>
          </a:p>
          <a:p>
            <a:pPr lvl="2"/>
            <a:r>
              <a:rPr lang="en-US" dirty="0"/>
              <a:t>Century gothic 16</a:t>
            </a:r>
          </a:p>
          <a:p>
            <a:pPr lvl="2"/>
            <a:r>
              <a:rPr lang="en-US" dirty="0"/>
              <a:t>Century gothic 16</a:t>
            </a:r>
          </a:p>
          <a:p>
            <a:pPr lvl="0"/>
            <a:r>
              <a:rPr lang="en-US" dirty="0"/>
              <a:t>Century gothic 20 bold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4863703"/>
            <a:ext cx="838200" cy="22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fld id="{FE5F306A-C2FF-1B4F-B8FD-9B8A1336F88B}" type="slidenum">
              <a:rPr lang="en-US" sz="750">
                <a:solidFill>
                  <a:srgbClr val="000090"/>
                </a:solidFill>
                <a:latin typeface="Century Gothic" pitchFamily="-112" charset="0"/>
                <a:ea typeface="ＭＳ Ｐゴシック" pitchFamily="-112" charset="-128"/>
                <a:cs typeface="ＭＳ Ｐゴシック" pitchFamily="-112" charset="-128"/>
              </a:rPr>
              <a:pPr algn="ctr">
                <a:defRPr/>
              </a:pPr>
              <a:t>‹#›</a:t>
            </a:fld>
            <a:endParaRPr lang="en-US" sz="750" dirty="0">
              <a:solidFill>
                <a:srgbClr val="000090"/>
              </a:solidFill>
              <a:latin typeface="Century Gothic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33A47C65-9FC3-4B77-9BDB-A511A2E773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0838" y="4875074"/>
            <a:ext cx="33591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 b="1" dirty="0">
                <a:solidFill>
                  <a:srgbClr val="000090"/>
                </a:solidFill>
                <a:ea typeface="Century Gothic" charset="0"/>
                <a:cs typeface="Century Gothic" charset="0"/>
              </a:rPr>
              <a:t>A. Jalalvand</a:t>
            </a:r>
            <a:r>
              <a:rPr lang="fr" sz="600" b="1" dirty="0">
                <a:solidFill>
                  <a:srgbClr val="000090"/>
                </a:solidFill>
                <a:ea typeface="Century Gothic" charset="0"/>
                <a:cs typeface="Century Gothic" charset="0"/>
              </a:rPr>
              <a:t> / Nov. 2021</a:t>
            </a:r>
            <a:endParaRPr lang="en-US" sz="6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88" r:id="rId1"/>
    <p:sldLayoutId id="2147493589" r:id="rId2"/>
    <p:sldLayoutId id="2147493590" r:id="rId3"/>
    <p:sldLayoutId id="2147493591" r:id="rId4"/>
    <p:sldLayoutId id="2147493592" r:id="rId5"/>
    <p:sldLayoutId id="2147493593" r:id="rId6"/>
    <p:sldLayoutId id="2147493594" r:id="rId7"/>
    <p:sldLayoutId id="2147493595" r:id="rId8"/>
    <p:sldLayoutId id="2147493596" r:id="rId9"/>
    <p:sldLayoutId id="2147493597" r:id="rId10"/>
    <p:sldLayoutId id="2147493604" r:id="rId11"/>
    <p:sldLayoutId id="2147493617" r:id="rId12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18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18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18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18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18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5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42975" indent="-2571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PowerPoint_Template_Cover_2012_white.jpg"/>
          <p:cNvPicPr>
            <a:picLocks noChangeAspect="1"/>
          </p:cNvPicPr>
          <p:nvPr/>
        </p:nvPicPr>
        <p:blipFill rotWithShape="1">
          <a:blip r:embed="rId3"/>
          <a:srcRect b="86729"/>
          <a:stretch/>
        </p:blipFill>
        <p:spPr bwMode="auto">
          <a:xfrm>
            <a:off x="0" y="9"/>
            <a:ext cx="9144000" cy="109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1"/>
          <p:cNvSpPr txBox="1">
            <a:spLocks/>
          </p:cNvSpPr>
          <p:nvPr/>
        </p:nvSpPr>
        <p:spPr bwMode="auto">
          <a:xfrm>
            <a:off x="535739" y="1310216"/>
            <a:ext cx="5893815" cy="116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83" tIns="34242" rIns="68483" bIns="34242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000" b="1" dirty="0">
                <a:solidFill>
                  <a:srgbClr val="00217B"/>
                </a:solidFill>
              </a:rPr>
              <a:t>Azarakhsh (Aza) Jalalvand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200" dirty="0">
                <a:solidFill>
                  <a:srgbClr val="00217B"/>
                </a:solidFill>
              </a:rPr>
              <a:t>Data scientist at Ghent University - Belgium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200" dirty="0">
                <a:solidFill>
                  <a:srgbClr val="00217B"/>
                </a:solidFill>
              </a:rPr>
              <a:t>Visiting postdoc at Plasma Control Group - Princeton University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1200" b="1" dirty="0">
              <a:solidFill>
                <a:srgbClr val="00217B"/>
              </a:solidFill>
            </a:endParaRP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1200" b="1" dirty="0">
              <a:solidFill>
                <a:srgbClr val="00217B"/>
              </a:solidFill>
            </a:endParaRP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1050" dirty="0">
              <a:solidFill>
                <a:srgbClr val="00217B"/>
              </a:solidFill>
            </a:endParaRP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1050" dirty="0">
              <a:solidFill>
                <a:srgbClr val="00217B"/>
              </a:solidFill>
            </a:endParaRPr>
          </a:p>
        </p:txBody>
      </p:sp>
      <p:sp>
        <p:nvSpPr>
          <p:cNvPr id="14340" name="Title 2"/>
          <p:cNvSpPr>
            <a:spLocks noGrp="1"/>
          </p:cNvSpPr>
          <p:nvPr>
            <p:ph type="ctrTitle"/>
          </p:nvPr>
        </p:nvSpPr>
        <p:spPr>
          <a:xfrm>
            <a:off x="0" y="66226"/>
            <a:ext cx="9144000" cy="962735"/>
          </a:xfrm>
          <a:noFill/>
        </p:spPr>
        <p:txBody>
          <a:bodyPr>
            <a:normAutofit/>
          </a:bodyPr>
          <a:lstStyle/>
          <a:p>
            <a:r>
              <a:rPr lang="en-US" dirty="0"/>
              <a:t>Data-driven models for Alfvén eigenmode classification based on ECE diagnostics at DIII-D</a:t>
            </a:r>
          </a:p>
        </p:txBody>
      </p:sp>
      <p:sp>
        <p:nvSpPr>
          <p:cNvPr id="9" name="Subtitle 1"/>
          <p:cNvSpPr txBox="1">
            <a:spLocks/>
          </p:cNvSpPr>
          <p:nvPr/>
        </p:nvSpPr>
        <p:spPr bwMode="auto">
          <a:xfrm>
            <a:off x="535740" y="2446006"/>
            <a:ext cx="5688012" cy="129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83" tIns="34242" rIns="68483" bIns="34242">
            <a:prstTxWarp prst="textNoShape">
              <a:avLst/>
            </a:prstTxWarp>
          </a:bodyPr>
          <a:lstStyle/>
          <a:p>
            <a:pPr eaLnBrk="0" hangingPunct="0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200" b="1" dirty="0">
                <a:solidFill>
                  <a:srgbClr val="00217B"/>
                </a:solidFill>
              </a:rPr>
              <a:t>Co-authors: </a:t>
            </a:r>
            <a:r>
              <a:rPr lang="en-US" sz="1200" dirty="0">
                <a:solidFill>
                  <a:srgbClr val="00217B"/>
                </a:solidFill>
              </a:rPr>
              <a:t>A. Kaptanoglu, A. Garcia, A. Nelson, J. Abbate, M. Austin, G. Verdoolaege, S. Brunton, W. Heidbrink, E. Kolemen</a:t>
            </a:r>
          </a:p>
          <a:p>
            <a:pPr eaLnBrk="0" hangingPunct="0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200" dirty="0">
                <a:solidFill>
                  <a:srgbClr val="00217B"/>
                </a:solidFill>
              </a:rPr>
              <a:t>Collaboration: DIII-D Team</a:t>
            </a:r>
          </a:p>
          <a:p>
            <a:pPr eaLnBrk="0" hangingPunct="0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sz="1000" dirty="0">
              <a:solidFill>
                <a:srgbClr val="00217B"/>
              </a:solidFill>
            </a:endParaRPr>
          </a:p>
          <a:p>
            <a:pPr eaLnBrk="0" hangingPunct="0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sz="1400" b="1" dirty="0">
              <a:solidFill>
                <a:srgbClr val="00217B"/>
              </a:solidFill>
            </a:endParaRPr>
          </a:p>
          <a:p>
            <a:pPr eaLnBrk="0" hangingPunct="0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200" b="1" dirty="0">
                <a:solidFill>
                  <a:srgbClr val="00217B"/>
                </a:solidFill>
              </a:rPr>
              <a:t>Presented at the</a:t>
            </a:r>
          </a:p>
          <a:p>
            <a:pPr eaLnBrk="0" hangingPunct="0">
              <a:lnSpc>
                <a:spcPts val="178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1600" b="1" dirty="0">
                <a:solidFill>
                  <a:srgbClr val="00217B"/>
                </a:solidFill>
              </a:rPr>
              <a:t>APS-DPP meeting</a:t>
            </a:r>
          </a:p>
          <a:p>
            <a:pPr eaLnBrk="0" hangingPunct="0">
              <a:lnSpc>
                <a:spcPts val="178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1600" b="1" dirty="0">
                <a:solidFill>
                  <a:srgbClr val="00217B"/>
                </a:solidFill>
              </a:rPr>
              <a:t>November 2021</a:t>
            </a:r>
            <a:endParaRPr lang="en-US" sz="1600" dirty="0">
              <a:solidFill>
                <a:srgbClr val="00217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2E2DBE-72FB-4BD0-982C-7349F8F38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589" y="2637214"/>
            <a:ext cx="1244965" cy="91366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9F2FECA-C222-438D-977D-799DC640A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184" y="1004633"/>
            <a:ext cx="1569776" cy="116802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706897-CBA4-4EC4-B59B-832BAE5A9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70" y="4392989"/>
            <a:ext cx="1123923" cy="63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3AEE529-1B54-4479-BAF6-B1DC1DC05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28" y="4529371"/>
            <a:ext cx="1244966" cy="36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2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094832-BF33-4264-801F-A5595A1E6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92" y="906294"/>
            <a:ext cx="4432570" cy="356592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Project:</a:t>
            </a:r>
          </a:p>
          <a:p>
            <a:pPr lvl="1"/>
            <a:r>
              <a:rPr lang="en-US" sz="1400" b="0" dirty="0"/>
              <a:t>Machine Learning for Real-time Fusion Plasma Behavior Prediction and Manipulation (DE-SC0021275)</a:t>
            </a:r>
          </a:p>
          <a:p>
            <a:pPr lvl="1"/>
            <a:endParaRPr lang="en-US" sz="1400" b="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Data</a:t>
            </a:r>
          </a:p>
          <a:p>
            <a:pPr marL="642938" lvl="1" indent="-342900"/>
            <a:r>
              <a:rPr lang="en-US" sz="1400" dirty="0"/>
              <a:t>40 ECE diagnostics as inputs (ECEs provide spatial information)</a:t>
            </a:r>
          </a:p>
          <a:p>
            <a:pPr marL="642938" lvl="1" indent="-342900"/>
            <a:endParaRPr lang="en-US" sz="1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Tasks</a:t>
            </a:r>
          </a:p>
          <a:p>
            <a:pPr marL="642938" lvl="1" indent="-342900"/>
            <a:r>
              <a:rPr lang="en-US" sz="1400" u="sng" dirty="0"/>
              <a:t>Detect/classify</a:t>
            </a:r>
            <a:r>
              <a:rPr lang="en-US" sz="1400" b="1" dirty="0"/>
              <a:t> </a:t>
            </a:r>
            <a:r>
              <a:rPr lang="en-US" sz="1400" dirty="0"/>
              <a:t>Alfvén eigenmode (AE)</a:t>
            </a:r>
          </a:p>
          <a:p>
            <a:pPr marL="642938" lvl="1" indent="-342900"/>
            <a:r>
              <a:rPr lang="en-US" sz="1400" dirty="0"/>
              <a:t>Detect the </a:t>
            </a:r>
            <a:r>
              <a:rPr lang="en-US" sz="1400" u="sng" dirty="0"/>
              <a:t>location</a:t>
            </a:r>
            <a:r>
              <a:rPr lang="en-US" sz="1400" dirty="0"/>
              <a:t> and </a:t>
            </a:r>
            <a:r>
              <a:rPr lang="en-US" sz="1400" u="sng" dirty="0"/>
              <a:t>shape</a:t>
            </a:r>
            <a:r>
              <a:rPr lang="en-US" sz="1400" dirty="0"/>
              <a:t> of AE in plasma</a:t>
            </a:r>
          </a:p>
          <a:p>
            <a:pPr marL="642938" lvl="1" indent="-342900"/>
            <a:r>
              <a:rPr lang="en-US" sz="1400" u="sng" dirty="0"/>
              <a:t>Predict</a:t>
            </a:r>
            <a:r>
              <a:rPr lang="en-US" sz="1400" dirty="0"/>
              <a:t> and </a:t>
            </a:r>
            <a:r>
              <a:rPr lang="en-US" sz="1400" u="sng" dirty="0"/>
              <a:t>control</a:t>
            </a:r>
            <a:r>
              <a:rPr lang="en-US" sz="1400" dirty="0"/>
              <a:t> AE</a:t>
            </a:r>
          </a:p>
          <a:p>
            <a:pPr marL="642938" lvl="1" indent="-342900"/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59E3E6-2A0D-48D5-9CA5-E5D420A199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62943"/>
            <a:ext cx="8229601" cy="369743"/>
          </a:xfrm>
        </p:spPr>
        <p:txBody>
          <a:bodyPr/>
          <a:lstStyle/>
          <a:p>
            <a:r>
              <a:rPr lang="en-US" dirty="0"/>
              <a:t>Alfvén eigenmode instabilities in DIII-D</a:t>
            </a:r>
          </a:p>
        </p:txBody>
      </p:sp>
      <p:pic>
        <p:nvPicPr>
          <p:cNvPr id="6" name="Picture 5" descr="Timeline&#10;&#10;Description automatically generated with low confidence">
            <a:extLst>
              <a:ext uri="{FF2B5EF4-FFF2-40B4-BE49-F238E27FC236}">
                <a16:creationId xmlns:a16="http://schemas.microsoft.com/office/drawing/2014/main" id="{A4C4CB7A-3A43-43C2-92A3-0B371BD82F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5085" y="957722"/>
            <a:ext cx="4523073" cy="1431435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55D724E-8524-4F20-9F36-618EA47D4A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0952" y="2389157"/>
            <a:ext cx="1875862" cy="26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1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EC23F3-A758-48E4-9F77-BC3DD8249F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62943"/>
            <a:ext cx="8229601" cy="369743"/>
          </a:xfrm>
        </p:spPr>
        <p:txBody>
          <a:bodyPr/>
          <a:lstStyle/>
          <a:p>
            <a:r>
              <a:rPr lang="en-US" dirty="0"/>
              <a:t>Alfvén eigenmode dataset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A6AEF8-74FF-4BB3-96C3-C72B1F11D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12" y="845333"/>
            <a:ext cx="4299586" cy="3818021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Courier New" panose="02070309020205020404" pitchFamily="49" charset="0"/>
              <a:buChar char="o"/>
            </a:pPr>
            <a:r>
              <a:rPr lang="en-US" sz="1400" b="0" dirty="0"/>
              <a:t>919 shots of 2 seconds</a:t>
            </a:r>
          </a:p>
          <a:p>
            <a:pPr marL="257175" indent="-257175">
              <a:buFont typeface="Courier New" panose="02070309020205020404" pitchFamily="49" charset="0"/>
              <a:buChar char="o"/>
            </a:pPr>
            <a:r>
              <a:rPr lang="en-US" sz="1400" b="0" dirty="0"/>
              <a:t>5 AE modes (BAAE/LFM, BAE, EAE, RSAE, TAE)</a:t>
            </a:r>
          </a:p>
          <a:p>
            <a:pPr marL="257175" indent="-257175">
              <a:buFont typeface="Courier New" panose="02070309020205020404" pitchFamily="49" charset="0"/>
              <a:buChar char="o"/>
            </a:pPr>
            <a:endParaRPr lang="en-US" sz="1400" b="0" dirty="0"/>
          </a:p>
          <a:p>
            <a:pPr marL="257175" indent="-257175">
              <a:buFont typeface="Courier New" panose="02070309020205020404" pitchFamily="49" charset="0"/>
              <a:buChar char="o"/>
            </a:pPr>
            <a:r>
              <a:rPr lang="en-US" sz="1400" b="0" dirty="0"/>
              <a:t>Challenges</a:t>
            </a:r>
          </a:p>
          <a:p>
            <a:pPr marL="600075" lvl="1" indent="-257175">
              <a:buFont typeface="Century Gothic" panose="020B0502020202020204" pitchFamily="34" charset="0"/>
              <a:buChar char="–"/>
            </a:pPr>
            <a:r>
              <a:rPr lang="en-US" sz="1400" dirty="0"/>
              <a:t>Labels are not perfect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Duration of events is not available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Subject to the experts’ opinion </a:t>
            </a:r>
            <a:r>
              <a:rPr lang="en-US" sz="800" dirty="0"/>
              <a:t>(W.W. Heidbrink et al 2021 </a:t>
            </a:r>
            <a:r>
              <a:rPr lang="en-US" sz="800" dirty="0" err="1"/>
              <a:t>Nucl</a:t>
            </a:r>
            <a:r>
              <a:rPr lang="en-US" sz="800" dirty="0"/>
              <a:t>. Fusion 61 016029)</a:t>
            </a:r>
          </a:p>
          <a:p>
            <a:pPr marL="600075" lvl="1" indent="-257175">
              <a:buFont typeface="Century Gothic" panose="020B0502020202020204" pitchFamily="34" charset="0"/>
              <a:buChar char="–"/>
            </a:pPr>
            <a:r>
              <a:rPr lang="en-US" sz="1400" b="0" dirty="0"/>
              <a:t>Imba</a:t>
            </a:r>
            <a:r>
              <a:rPr lang="en-US" sz="1400" dirty="0"/>
              <a:t>lanced data</a:t>
            </a:r>
          </a:p>
          <a:p>
            <a:pPr marL="600075" lvl="1" indent="-257175">
              <a:buFont typeface="Century Gothic" panose="020B0502020202020204" pitchFamily="34" charset="0"/>
              <a:buChar char="–"/>
            </a:pPr>
            <a:r>
              <a:rPr lang="en-US" sz="1400" b="0" dirty="0"/>
              <a:t>ECE </a:t>
            </a:r>
            <a:r>
              <a:rPr lang="en-US" sz="1400" dirty="0"/>
              <a:t>is </a:t>
            </a:r>
            <a:r>
              <a:rPr lang="en-US" sz="1400" b="0" dirty="0"/>
              <a:t>Noisy (</a:t>
            </a:r>
            <a:r>
              <a:rPr lang="en-US" sz="1400" dirty="0"/>
              <a:t>Low SNR)</a:t>
            </a:r>
          </a:p>
          <a:p>
            <a:pPr marL="257175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/>
              <a:t>We did not do any preprocessing rather than mean-variance normalization on ECE signals</a:t>
            </a:r>
          </a:p>
          <a:p>
            <a:pPr indent="0">
              <a:buNone/>
            </a:pPr>
            <a:endParaRPr lang="en-US" sz="1200" b="0" dirty="0"/>
          </a:p>
        </p:txBody>
      </p:sp>
      <p:pic>
        <p:nvPicPr>
          <p:cNvPr id="4" name="Picture 3" descr="Timeline&#10;&#10;Description automatically generated with low confidence">
            <a:extLst>
              <a:ext uri="{FF2B5EF4-FFF2-40B4-BE49-F238E27FC236}">
                <a16:creationId xmlns:a16="http://schemas.microsoft.com/office/drawing/2014/main" id="{66500F61-22E2-45EE-8ADE-CC5D4489C88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5085" y="957722"/>
            <a:ext cx="4523073" cy="14314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FA5573-83E2-43E2-AB74-797FCA455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704" y="2689130"/>
            <a:ext cx="2581072" cy="15513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045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8">
            <a:extLst>
              <a:ext uri="{FF2B5EF4-FFF2-40B4-BE49-F238E27FC236}">
                <a16:creationId xmlns:a16="http://schemas.microsoft.com/office/drawing/2014/main" id="{F18BEB5C-F8DB-4C0D-AF5B-3A8C7861E762}"/>
              </a:ext>
            </a:extLst>
          </p:cNvPr>
          <p:cNvSpPr txBox="1"/>
          <p:nvPr/>
        </p:nvSpPr>
        <p:spPr>
          <a:xfrm>
            <a:off x="274401" y="894780"/>
            <a:ext cx="734597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/>
              <a:t>Reservoir computing network (RCN)</a:t>
            </a:r>
          </a:p>
          <a:p>
            <a:pPr marL="742950" lvl="1" indent="-285750">
              <a:buFont typeface="Century Gothic" panose="020B0502020202020204" pitchFamily="34" charset="0"/>
              <a:buChar char="–"/>
            </a:pPr>
            <a:r>
              <a:rPr lang="en-US" sz="1400" b="1" dirty="0"/>
              <a:t>Recurrent</a:t>
            </a:r>
            <a:r>
              <a:rPr lang="en-US" sz="1400" dirty="0"/>
              <a:t> neural network with </a:t>
            </a:r>
            <a:r>
              <a:rPr lang="en-US" sz="1400" b="1" dirty="0"/>
              <a:t>Random </a:t>
            </a:r>
            <a:r>
              <a:rPr lang="en-US" sz="1400" dirty="0"/>
              <a:t>connections</a:t>
            </a:r>
          </a:p>
          <a:p>
            <a:pPr marL="742950" lvl="1" indent="-285750">
              <a:buFont typeface="Century Gothic" panose="020B0502020202020204" pitchFamily="34" charset="0"/>
              <a:buChar char="–"/>
            </a:pPr>
            <a:r>
              <a:rPr lang="en-US" sz="1400" dirty="0"/>
              <a:t>Suitable for </a:t>
            </a:r>
            <a:r>
              <a:rPr lang="en-US" sz="1400" b="1" dirty="0"/>
              <a:t>time-series</a:t>
            </a:r>
            <a:r>
              <a:rPr lang="en-US" sz="1400" dirty="0"/>
              <a:t> data analysis</a:t>
            </a:r>
          </a:p>
          <a:p>
            <a:pPr marL="742950" lvl="1" indent="-285750">
              <a:buFont typeface="Century Gothic" panose="020B0502020202020204" pitchFamily="34" charset="0"/>
              <a:buChar char="–"/>
            </a:pPr>
            <a:r>
              <a:rPr lang="en-US" sz="1400" dirty="0"/>
              <a:t>Only Last layer is trained using </a:t>
            </a:r>
            <a:r>
              <a:rPr lang="en-US" sz="1400" b="1" dirty="0"/>
              <a:t>linear regression</a:t>
            </a:r>
            <a:r>
              <a:rPr lang="en-US" sz="1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/>
              <a:t>Input to RCN: </a:t>
            </a:r>
            <a:r>
              <a:rPr lang="en-US" sz="1400" b="1" dirty="0"/>
              <a:t>40 ECE signals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/>
              <a:t>Output: Probability of AE modes at each time step</a:t>
            </a:r>
          </a:p>
        </p:txBody>
      </p:sp>
      <p:pic>
        <p:nvPicPr>
          <p:cNvPr id="347" name="Picture 346">
            <a:extLst>
              <a:ext uri="{FF2B5EF4-FFF2-40B4-BE49-F238E27FC236}">
                <a16:creationId xmlns:a16="http://schemas.microsoft.com/office/drawing/2014/main" id="{FD4A952A-59EE-46DB-A9E4-C471535CA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2239033"/>
            <a:ext cx="7924800" cy="2563330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DED12924-41FB-4F14-96DE-24597E186628}"/>
              </a:ext>
            </a:extLst>
          </p:cNvPr>
          <p:cNvSpPr txBox="1">
            <a:spLocks/>
          </p:cNvSpPr>
          <p:nvPr/>
        </p:nvSpPr>
        <p:spPr bwMode="auto">
          <a:xfrm>
            <a:off x="457200" y="162943"/>
            <a:ext cx="8229601" cy="3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Alfvén eigenmode classification using ECE</a:t>
            </a:r>
            <a:endParaRPr lang="en-US" b="1" dirty="0">
              <a:solidFill>
                <a:srgbClr val="FFFFFF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75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53925A-D9DD-498E-AFCE-2D52EA67E976}"/>
              </a:ext>
            </a:extLst>
          </p:cNvPr>
          <p:cNvSpPr txBox="1"/>
          <p:nvPr/>
        </p:nvSpPr>
        <p:spPr>
          <a:xfrm flipH="1">
            <a:off x="3220261" y="3612393"/>
            <a:ext cx="270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True Positive Rate: </a:t>
            </a:r>
            <a:r>
              <a:rPr lang="en-US" sz="1600" b="1" dirty="0"/>
              <a:t>%91</a:t>
            </a:r>
          </a:p>
          <a:p>
            <a:endParaRPr lang="en-US" sz="1600" dirty="0"/>
          </a:p>
          <a:p>
            <a:r>
              <a:rPr lang="en-US" sz="1600" dirty="0"/>
              <a:t>False Positive Rate: </a:t>
            </a:r>
            <a:r>
              <a:rPr lang="en-US" sz="1600" b="1" dirty="0"/>
              <a:t>%7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0CD683F-C9BB-4AD6-ADFC-17D91ED9E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28"/>
          <a:stretch/>
        </p:blipFill>
        <p:spPr>
          <a:xfrm>
            <a:off x="162784" y="1005300"/>
            <a:ext cx="4197954" cy="2200226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C6B6247-CF97-4FA2-B549-6CBDE1DA8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28"/>
          <a:stretch/>
        </p:blipFill>
        <p:spPr>
          <a:xfrm>
            <a:off x="4710933" y="1011785"/>
            <a:ext cx="4197953" cy="2200228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591A5D81-86E6-4E52-9BFB-2D41D7EE1194}"/>
              </a:ext>
            </a:extLst>
          </p:cNvPr>
          <p:cNvSpPr txBox="1">
            <a:spLocks/>
          </p:cNvSpPr>
          <p:nvPr/>
        </p:nvSpPr>
        <p:spPr bwMode="auto">
          <a:xfrm>
            <a:off x="457200" y="162943"/>
            <a:ext cx="8229601" cy="3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Alfvén eigenmode classification using ECE</a:t>
            </a:r>
            <a:endParaRPr lang="en-US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427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ocument&#10;&#10;Description automatically generated">
            <a:extLst>
              <a:ext uri="{FF2B5EF4-FFF2-40B4-BE49-F238E27FC236}">
                <a16:creationId xmlns:a16="http://schemas.microsoft.com/office/drawing/2014/main" id="{5E68F0FF-2FF4-45A1-8F45-D1440FF841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813" y="1132323"/>
            <a:ext cx="1626329" cy="9933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EC23F3-A758-48E4-9F77-BC3DD8249F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62943"/>
            <a:ext cx="8229601" cy="369743"/>
          </a:xfrm>
        </p:spPr>
        <p:txBody>
          <a:bodyPr/>
          <a:lstStyle/>
          <a:p>
            <a:r>
              <a:rPr lang="en-US" dirty="0"/>
              <a:t>Subsampling the ECE signals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5E0CCE-DAB0-44F6-9872-8B4BD6C471E7}"/>
              </a:ext>
            </a:extLst>
          </p:cNvPr>
          <p:cNvSpPr txBox="1">
            <a:spLocks/>
          </p:cNvSpPr>
          <p:nvPr/>
        </p:nvSpPr>
        <p:spPr>
          <a:xfrm>
            <a:off x="826939" y="808719"/>
            <a:ext cx="2196677" cy="47359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indent="0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indent="-360000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9" indent="-458788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3" indent="-541338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7" indent="-1158875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23" indent="-325092" algn="l" defTabSz="91428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7" indent="-325092" algn="l" defTabSz="91428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11" indent="-325092" algn="l" defTabSz="91428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56" indent="-325092" algn="l" defTabSz="91428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0" fontAlgn="auto">
              <a:spcAft>
                <a:spcPts val="0"/>
              </a:spcAft>
              <a:buNone/>
            </a:pPr>
            <a:endParaRPr lang="en-US" sz="14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BE8C0A99-EB71-4AF0-8DF3-07CFB03161CD}"/>
              </a:ext>
            </a:extLst>
          </p:cNvPr>
          <p:cNvSpPr txBox="1">
            <a:spLocks/>
          </p:cNvSpPr>
          <p:nvPr/>
        </p:nvSpPr>
        <p:spPr>
          <a:xfrm>
            <a:off x="249894" y="3401218"/>
            <a:ext cx="6598378" cy="136755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indent="0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indent="-360000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9" indent="-458788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3" indent="-541338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7" indent="-1158875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23" indent="-325092" algn="l" defTabSz="91428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7" indent="-325092" algn="l" defTabSz="91428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11" indent="-325092" algn="l" defTabSz="91428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56" indent="-325092" algn="l" defTabSz="91428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0" fontAlgn="auto">
              <a:spcAft>
                <a:spcPts val="0"/>
              </a:spcAft>
              <a:buNone/>
            </a:pPr>
            <a:r>
              <a:rPr lang="en-US" sz="1400" dirty="0"/>
              <a:t>Hypotheses:</a:t>
            </a:r>
          </a:p>
          <a:p>
            <a:pPr marL="627063" lvl="1" indent="-285750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Lower frequencies still contain enough information. </a:t>
            </a:r>
          </a:p>
          <a:p>
            <a:pPr marL="627063" lvl="1" indent="-285750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The model’s memory covers missing data</a:t>
            </a:r>
          </a:p>
          <a:p>
            <a:pPr marL="627063" lvl="1" indent="-285750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Other ideas?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D000-F5A2-40C3-AE43-085EF83F343E}"/>
              </a:ext>
            </a:extLst>
          </p:cNvPr>
          <p:cNvSpPr/>
          <p:nvPr/>
        </p:nvSpPr>
        <p:spPr>
          <a:xfrm>
            <a:off x="7357872" y="1230389"/>
            <a:ext cx="579120" cy="14579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EB1337-F640-47CA-89AD-CA9CE9BE7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250" y="920593"/>
            <a:ext cx="4279628" cy="263178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2D2641-EE6E-47BC-89FC-5E7357CF1F9F}"/>
              </a:ext>
            </a:extLst>
          </p:cNvPr>
          <p:cNvSpPr txBox="1">
            <a:spLocks/>
          </p:cNvSpPr>
          <p:nvPr/>
        </p:nvSpPr>
        <p:spPr>
          <a:xfrm>
            <a:off x="249894" y="2395387"/>
            <a:ext cx="3890847" cy="136755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indent="0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indent="-360000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9" indent="-458788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3" indent="-541338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7" indent="-1158875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23" indent="-325092" algn="l" defTabSz="91428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7" indent="-325092" algn="l" defTabSz="91428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11" indent="-325092" algn="l" defTabSz="91428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56" indent="-325092" algn="l" defTabSz="91428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0" fontAlgn="auto">
              <a:spcAft>
                <a:spcPts val="0"/>
              </a:spcAft>
              <a:buNone/>
            </a:pPr>
            <a:r>
              <a:rPr lang="en-US" sz="1400" b="1" dirty="0"/>
              <a:t>Subsampling the ECE signals has minor impact on the AE classification performance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78FFCF-C2AF-4DBF-A0F5-A6C2F94CE2C6}"/>
              </a:ext>
            </a:extLst>
          </p:cNvPr>
          <p:cNvCxnSpPr/>
          <p:nvPr/>
        </p:nvCxnSpPr>
        <p:spPr>
          <a:xfrm>
            <a:off x="2218015" y="1132323"/>
            <a:ext cx="0" cy="95416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E95CF5-BB25-43B9-BB25-E7BAD61B588B}"/>
              </a:ext>
            </a:extLst>
          </p:cNvPr>
          <p:cNvCxnSpPr/>
          <p:nvPr/>
        </p:nvCxnSpPr>
        <p:spPr>
          <a:xfrm>
            <a:off x="2081978" y="1132323"/>
            <a:ext cx="0" cy="95416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5730B6-C731-40C7-B45A-40180C4C3E13}"/>
              </a:ext>
            </a:extLst>
          </p:cNvPr>
          <p:cNvCxnSpPr/>
          <p:nvPr/>
        </p:nvCxnSpPr>
        <p:spPr>
          <a:xfrm>
            <a:off x="2471042" y="1132323"/>
            <a:ext cx="0" cy="95416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AC8A33-E532-4827-AB98-F83E46352231}"/>
              </a:ext>
            </a:extLst>
          </p:cNvPr>
          <p:cNvCxnSpPr/>
          <p:nvPr/>
        </p:nvCxnSpPr>
        <p:spPr>
          <a:xfrm>
            <a:off x="2350245" y="1132323"/>
            <a:ext cx="0" cy="95416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2068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EC23F3-A758-48E4-9F77-BC3DD8249F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62943"/>
            <a:ext cx="8229601" cy="36974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C5679F-9DAE-4711-96E1-0F267F4E30DD}"/>
              </a:ext>
            </a:extLst>
          </p:cNvPr>
          <p:cNvSpPr txBox="1">
            <a:spLocks/>
          </p:cNvSpPr>
          <p:nvPr/>
        </p:nvSpPr>
        <p:spPr>
          <a:xfrm>
            <a:off x="395768" y="867053"/>
            <a:ext cx="8359125" cy="391895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defPPr>
              <a:defRPr lang="en-US"/>
            </a:defPPr>
            <a:lvl1pPr marL="0" indent="0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indent="-360000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9" indent="-458788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3" indent="-541338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7" indent="-1158875" algn="l" defTabSz="91428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23" indent="-325092" algn="l" defTabSz="91428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7" indent="-325092" algn="l" defTabSz="91428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11" indent="-325092" algn="l" defTabSz="91428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56" indent="-325092" algn="l" defTabSz="914289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919" indent="-285750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Promising performance in detecting AE modes With minimum feature engineering on ECE data</a:t>
            </a:r>
          </a:p>
          <a:p>
            <a:pPr fontAlgn="auto">
              <a:spcAft>
                <a:spcPts val="0"/>
              </a:spcAft>
            </a:pPr>
            <a:endParaRPr lang="en-US" sz="2000" dirty="0"/>
          </a:p>
          <a:p>
            <a:pPr marL="169919" indent="-285750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Possible future work</a:t>
            </a:r>
          </a:p>
          <a:p>
            <a:pPr marL="627063" lvl="1" indent="-285750" fontAlgn="auto">
              <a:spcAft>
                <a:spcPts val="0"/>
              </a:spcAft>
              <a:buFont typeface="Century Gothic" panose="020B0502020202020204" pitchFamily="34" charset="0"/>
              <a:buChar char="–"/>
            </a:pPr>
            <a:r>
              <a:rPr lang="en-US" sz="2000" dirty="0"/>
              <a:t>Re-labeling the data using the current model’s output?</a:t>
            </a:r>
          </a:p>
          <a:p>
            <a:pPr marL="627063" lvl="1" indent="-285750" fontAlgn="auto">
              <a:spcAft>
                <a:spcPts val="0"/>
              </a:spcAft>
              <a:buFont typeface="Century Gothic" panose="020B0502020202020204" pitchFamily="34" charset="0"/>
              <a:buChar char="–"/>
            </a:pPr>
            <a:r>
              <a:rPr lang="en-US" sz="2000" dirty="0"/>
              <a:t>Enriching the input features by including more diagnostics</a:t>
            </a:r>
          </a:p>
          <a:p>
            <a:pPr marL="627063" lvl="1" indent="-285750" fontAlgn="auto">
              <a:spcAft>
                <a:spcPts val="0"/>
              </a:spcAft>
              <a:buFont typeface="Century Gothic" panose="020B0502020202020204" pitchFamily="34" charset="0"/>
              <a:buChar char="–"/>
            </a:pPr>
            <a:r>
              <a:rPr lang="en-US" sz="2000" dirty="0"/>
              <a:t>More advanced ML techniques</a:t>
            </a:r>
          </a:p>
          <a:p>
            <a:pPr marL="627063" lvl="1" indent="-285750" fontAlgn="auto">
              <a:spcAft>
                <a:spcPts val="0"/>
              </a:spcAft>
              <a:buFont typeface="Century Gothic" panose="020B0502020202020204" pitchFamily="34" charset="0"/>
              <a:buChar char="–"/>
            </a:pPr>
            <a:r>
              <a:rPr lang="en-US" sz="2000" dirty="0"/>
              <a:t>Locating AE modes using ML and image processing techniques</a:t>
            </a:r>
          </a:p>
          <a:p>
            <a:pPr marL="169919" indent="-285750" fontAlgn="auto">
              <a:spcAft>
                <a:spcPts val="0"/>
              </a:spcAft>
              <a:buFont typeface="Century Gothic" panose="020B0502020202020204" pitchFamily="34" charset="0"/>
              <a:buChar char="–"/>
            </a:pPr>
            <a:endParaRPr lang="en-US" sz="2000" dirty="0"/>
          </a:p>
          <a:p>
            <a:pPr marL="169919" indent="-285750" fontAlgn="auto">
              <a:spcAft>
                <a:spcPts val="0"/>
              </a:spcAft>
              <a:buFont typeface="Century Gothic" panose="020B0502020202020204" pitchFamily="34" charset="0"/>
              <a:buChar char="–"/>
            </a:pPr>
            <a:endParaRPr lang="en-US" sz="2000" dirty="0"/>
          </a:p>
          <a:p>
            <a:pPr fontAlgn="auto">
              <a:spcAft>
                <a:spcPts val="0"/>
              </a:spcAft>
            </a:pPr>
            <a:r>
              <a:rPr lang="en-US" sz="2000" b="1" u="sng" dirty="0"/>
              <a:t>Related presentations at APS-DPP21 </a:t>
            </a:r>
          </a:p>
          <a:p>
            <a:pPr marL="169919" indent="-285750" fontAlgn="auto">
              <a:spcAft>
                <a:spcPts val="0"/>
              </a:spcAft>
              <a:buFont typeface="Century Gothic" panose="020B0502020202020204" pitchFamily="34" charset="0"/>
              <a:buChar char="–"/>
            </a:pPr>
            <a:endParaRPr lang="en-US" sz="2000" dirty="0"/>
          </a:p>
          <a:p>
            <a:pPr marL="627063" lvl="1" indent="-285750" fontAlgn="auto">
              <a:spcAft>
                <a:spcPts val="0"/>
              </a:spcAft>
              <a:buFont typeface="Century Gothic" panose="020B0502020202020204" pitchFamily="34" charset="0"/>
              <a:buChar char="–"/>
            </a:pPr>
            <a:r>
              <a:rPr lang="en-US" sz="2000" dirty="0"/>
              <a:t>ML for monitoring plasma (overview of the DOE project): </a:t>
            </a:r>
            <a:r>
              <a:rPr lang="en-US" sz="2000" b="1" dirty="0"/>
              <a:t>UM10.00003</a:t>
            </a:r>
          </a:p>
          <a:p>
            <a:pPr marL="627063" lvl="1" indent="-285750" fontAlgn="auto">
              <a:spcAft>
                <a:spcPts val="0"/>
              </a:spcAft>
              <a:buFont typeface="Century Gothic" panose="020B0502020202020204" pitchFamily="34" charset="0"/>
              <a:buChar char="–"/>
            </a:pPr>
            <a:r>
              <a:rPr lang="en-US" sz="2000" dirty="0"/>
              <a:t>ELM detection using BES diagnostics: </a:t>
            </a:r>
            <a:r>
              <a:rPr lang="en-US" sz="2000" b="1" dirty="0"/>
              <a:t>CP11.00067</a:t>
            </a:r>
            <a:r>
              <a:rPr lang="en-US" sz="2000" dirty="0"/>
              <a:t>, </a:t>
            </a:r>
            <a:r>
              <a:rPr lang="en-US" sz="2000" b="1" dirty="0"/>
              <a:t>PP11.00160</a:t>
            </a:r>
            <a:r>
              <a:rPr lang="en-US" sz="2000" dirty="0"/>
              <a:t> </a:t>
            </a:r>
          </a:p>
          <a:p>
            <a:pPr marL="627063" lvl="1" indent="-285750" fontAlgn="auto">
              <a:spcAft>
                <a:spcPts val="0"/>
              </a:spcAft>
              <a:buFont typeface="Century Gothic" panose="020B0502020202020204" pitchFamily="34" charset="0"/>
              <a:buChar char="–"/>
            </a:pPr>
            <a:r>
              <a:rPr lang="en-US" sz="2000" dirty="0"/>
              <a:t>Locating AE using ECE diagnostics: </a:t>
            </a:r>
            <a:r>
              <a:rPr lang="en-US" sz="2000" b="1" dirty="0"/>
              <a:t>CP11.00101</a:t>
            </a:r>
            <a:r>
              <a:rPr lang="en-US" sz="2000" dirty="0"/>
              <a:t>, </a:t>
            </a:r>
            <a:r>
              <a:rPr lang="en-US" sz="2000" b="1" dirty="0"/>
              <a:t>PP11.00154</a:t>
            </a:r>
          </a:p>
          <a:p>
            <a:pPr marL="627063" lvl="1" indent="-285750" fontAlgn="auto">
              <a:spcAft>
                <a:spcPts val="0"/>
              </a:spcAft>
              <a:buFont typeface="Century Gothic" panose="020B0502020202020204" pitchFamily="34" charset="0"/>
              <a:buChar char="–"/>
            </a:pPr>
            <a:r>
              <a:rPr lang="en-US" sz="2000" dirty="0"/>
              <a:t>AE spectrogram enhancement using image processing: </a:t>
            </a:r>
            <a:r>
              <a:rPr lang="en-US" sz="2000" b="1" dirty="0"/>
              <a:t>JP11.00102</a:t>
            </a:r>
          </a:p>
          <a:p>
            <a:pPr marL="627063" lvl="1" indent="-285750" fontAlgn="auto">
              <a:spcAft>
                <a:spcPts val="0"/>
              </a:spcAft>
              <a:buFont typeface="Century Gothic" panose="020B0502020202020204" pitchFamily="34" charset="0"/>
              <a:buChar char="–"/>
            </a:pPr>
            <a:r>
              <a:rPr lang="en-US" sz="2000" dirty="0"/>
              <a:t>Autoencoders for BES data compression: </a:t>
            </a:r>
            <a:r>
              <a:rPr lang="en-US" sz="2000" b="1" dirty="0"/>
              <a:t>JP11.00107</a:t>
            </a:r>
          </a:p>
          <a:p>
            <a:pPr marL="627063" lvl="1" indent="-285750" fontAlgn="auto">
              <a:spcAft>
                <a:spcPts val="0"/>
              </a:spcAft>
              <a:buFont typeface="Century Gothic" panose="020B0502020202020204" pitchFamily="34" charset="0"/>
              <a:buChar char="–"/>
            </a:pPr>
            <a:r>
              <a:rPr lang="en-US" sz="2000" dirty="0"/>
              <a:t>AE classification using interferometry data: </a:t>
            </a:r>
            <a:r>
              <a:rPr lang="en-US" sz="2000" b="1" dirty="0"/>
              <a:t>PP11.00133</a:t>
            </a:r>
          </a:p>
          <a:p>
            <a:pPr marL="627063" lvl="1" indent="-285750" fontAlgn="auto">
              <a:spcAft>
                <a:spcPts val="0"/>
              </a:spcAft>
              <a:buFont typeface="Century Gothic" panose="020B0502020202020204" pitchFamily="34" charset="0"/>
              <a:buChar char="–"/>
            </a:pPr>
            <a:r>
              <a:rPr lang="en-US" sz="2000" dirty="0"/>
              <a:t>ELM detection using BES diagnostics: </a:t>
            </a:r>
            <a:r>
              <a:rPr lang="en-US" sz="2000" b="1" dirty="0"/>
              <a:t>PP11.00138</a:t>
            </a:r>
          </a:p>
          <a:p>
            <a:pPr marL="169919" indent="-285750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ED4947-1E93-428F-BF3A-13A1566D21BD}"/>
              </a:ext>
            </a:extLst>
          </p:cNvPr>
          <p:cNvSpPr/>
          <p:nvPr/>
        </p:nvSpPr>
        <p:spPr>
          <a:xfrm>
            <a:off x="389107" y="2571750"/>
            <a:ext cx="8067472" cy="20715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4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9EC80-36A7-4FF0-A1C3-B96BB4318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cap="all" dirty="0"/>
              <a:t>Thank you!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92D3C7-F6B0-4050-8033-62D1F2CD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793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69B9D3D75DB42A4294084EDAAF6E5" ma:contentTypeVersion="0" ma:contentTypeDescription="Create a new document." ma:contentTypeScope="" ma:versionID="7e38bf45e10ee7b0fbd3e3157880acb6">
  <xsd:schema xmlns:xsd="http://www.w3.org/2001/XMLSchema" xmlns:xs="http://www.w3.org/2001/XMLSchema" xmlns:p="http://schemas.microsoft.com/office/2006/metadata/properties" xmlns:ns2="50f8ad0e-3adf-474a-b561-af233bba80c3" targetNamespace="http://schemas.microsoft.com/office/2006/metadata/properties" ma:root="true" ma:fieldsID="b33b643bbdfd4d537c93bcee433d79e6" ns2:_="">
    <xsd:import namespace="50f8ad0e-3adf-474a-b561-af233bba80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8ad0e-3adf-474a-b561-af233bba80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3FFAC3F7-43B0-4D91-8B53-BF3319ED7AD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3D4A31B-A513-40EC-9431-6913F0F55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8ad0e-3adf-474a-b561-af233bba8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3886BB1-D027-43F4-8DB2-C8D55F0291E4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501</Words>
  <Application>Microsoft Office PowerPoint</Application>
  <PresentationFormat>On-screen Show (16:9)</PresentationFormat>
  <Paragraphs>89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</vt:lpstr>
      <vt:lpstr>Calibri</vt:lpstr>
      <vt:lpstr>Century Gothic</vt:lpstr>
      <vt:lpstr>Courier New</vt:lpstr>
      <vt:lpstr>Lucida Grande</vt:lpstr>
      <vt:lpstr>Office Theme</vt:lpstr>
      <vt:lpstr>Data-driven models for Alfvén eigenmode classification based on ECE diagnostics at DIII-D</vt:lpstr>
      <vt:lpstr>Alfvén eigenmode instabilities in DIII-D</vt:lpstr>
      <vt:lpstr>Alfvén eigenmode dataset</vt:lpstr>
      <vt:lpstr>PowerPoint Presentation</vt:lpstr>
      <vt:lpstr>PowerPoint Presentation</vt:lpstr>
      <vt:lpstr>Subsampling the ECE signals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Azarakhsh Jalalvand (UGent-imec)</cp:lastModifiedBy>
  <cp:revision>941</cp:revision>
  <cp:lastPrinted>2019-05-15T22:46:41Z</cp:lastPrinted>
  <dcterms:created xsi:type="dcterms:W3CDTF">2012-10-18T18:41:20Z</dcterms:created>
  <dcterms:modified xsi:type="dcterms:W3CDTF">2021-11-05T08:05:38Z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HeaderStyleDefinitions">
    <vt:lpwstr/>
  </property>
  <property fmtid="{D5CDD505-2E9C-101B-9397-08002B2CF9AE}" pid="4" name="RedirectURL">
    <vt:lpwstr/>
  </property>
  <property fmtid="{D5CDD505-2E9C-101B-9397-08002B2CF9AE}" pid="5" name="_dlc_DocId">
    <vt:lpwstr>XP2E3VQ6UM2P-151-395</vt:lpwstr>
  </property>
  <property fmtid="{D5CDD505-2E9C-101B-9397-08002B2CF9AE}" pid="6" name="_dlc_DocIdItemGuid">
    <vt:lpwstr>45a7871c-afbf-48d0-9089-d523b25ec326</vt:lpwstr>
  </property>
  <property fmtid="{D5CDD505-2E9C-101B-9397-08002B2CF9AE}" pid="7" name="_dlc_DocIdUrl">
    <vt:lpwstr>http://intranet.ga.com/_layouts/DocIdRedir.aspx?ID=XP2E3VQ6UM2P-151-395, XP2E3VQ6UM2P-151-395</vt:lpwstr>
  </property>
</Properties>
</file>