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Cabin"/>
      <p:regular r:id="rId22"/>
      <p:bold r:id="rId23"/>
      <p:italic r:id="rId24"/>
      <p:boldItalic r:id="rId25"/>
    </p:embeddedFont>
    <p:embeddedFont>
      <p:font typeface="Questrial"/>
      <p:regular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abin-regular.fntdata"/><Relationship Id="rId21" Type="http://schemas.openxmlformats.org/officeDocument/2006/relationships/slide" Target="slides/slide16.xml"/><Relationship Id="rId24" Type="http://schemas.openxmlformats.org/officeDocument/2006/relationships/font" Target="fonts/Cabin-italic.fntdata"/><Relationship Id="rId23" Type="http://schemas.openxmlformats.org/officeDocument/2006/relationships/font" Target="fonts/Cabin-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estrial-regular.fntdata"/><Relationship Id="rId25" Type="http://schemas.openxmlformats.org/officeDocument/2006/relationships/font" Target="fonts/Cabin-bold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11a78f5e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11a78f5e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add slide numbers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fd4823d67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fd4823d67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everything below 0 is a decreasing rotation, everything above is an increasing rotation</a:t>
            </a:r>
            <a:endParaRPr/>
          </a:p>
          <a:p>
            <a:pPr indent="-298450" lvl="0" marL="457200" rtl="0" algn="l">
              <a:spcBef>
                <a:spcPts val="0"/>
              </a:spcBef>
              <a:spcAft>
                <a:spcPts val="0"/>
              </a:spcAft>
              <a:buSzPts val="1100"/>
              <a:buChar char="-"/>
            </a:pPr>
            <a:r>
              <a:rPr lang="en"/>
              <a:t>we see in this particular shot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d4823d67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d4823d67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to loop back to what we started with, at every cycle as the control system runs, we predict what would happen to the temperature profile if we kept constant, decreased, or increased the pinj. We then attempt to make the change with the prediction whose core value is closest in a least-squared sense to the target core </a:t>
            </a:r>
            <a:r>
              <a:rPr lang="en"/>
              <a:t>temperature</a:t>
            </a:r>
            <a:endParaRPr/>
          </a:p>
          <a:p>
            <a:pPr indent="-298450" lvl="0" marL="457200" rtl="0" algn="l">
              <a:spcBef>
                <a:spcPts val="0"/>
              </a:spcBef>
              <a:spcAft>
                <a:spcPts val="0"/>
              </a:spcAft>
              <a:buSzPts val="1100"/>
              <a:buChar char="-"/>
            </a:pPr>
            <a:r>
              <a:rPr lang="en"/>
              <a:t>this was our first experiment back in June, and for the upcoming campaign we plan to do more holistic control after making some improvements. Specifically…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d4823d679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d4823d679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Causality: </a:t>
            </a:r>
            <a:r>
              <a:rPr lang="en"/>
              <a:t>(can learn operator rather than plasma behavior)</a:t>
            </a:r>
            <a:endParaRPr/>
          </a:p>
          <a:p>
            <a:pPr indent="-298450" lvl="0" marL="457200" rtl="0" algn="l">
              <a:spcBef>
                <a:spcPts val="0"/>
              </a:spcBef>
              <a:spcAft>
                <a:spcPts val="0"/>
              </a:spcAft>
              <a:buSzPts val="1100"/>
              <a:buChar char="-"/>
            </a:pPr>
            <a:r>
              <a:rPr lang="en"/>
              <a:t>Data scarcity: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fd4823d679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fd4823d67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Extrapolability</a:t>
            </a:r>
            <a:endParaRPr/>
          </a:p>
          <a:p>
            <a:pPr indent="-298450" lvl="0" marL="457200" rtl="0" algn="l">
              <a:spcBef>
                <a:spcPts val="0"/>
              </a:spcBef>
              <a:spcAft>
                <a:spcPts val="0"/>
              </a:spcAft>
              <a:buSzPts val="1100"/>
              <a:buChar char="-"/>
            </a:pPr>
            <a:r>
              <a:rPr lang="en"/>
              <a:t>Causality (more sensible responses to actuators)</a:t>
            </a:r>
            <a:endParaRPr/>
          </a:p>
          <a:p>
            <a:pPr indent="-298450" lvl="0" marL="457200" rtl="0" algn="l">
              <a:spcBef>
                <a:spcPts val="0"/>
              </a:spcBef>
              <a:spcAft>
                <a:spcPts val="0"/>
              </a:spcAft>
              <a:buSzPts val="1100"/>
              <a:buChar char="-"/>
            </a:pPr>
            <a:r>
              <a:rPr lang="en"/>
              <a:t>More data (larger sample-space coverage)</a:t>
            </a:r>
            <a:endParaRPr/>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setup and ran latest ASTRA version on DIII-D’s servers for the first time, and built an OMFIT module for people to </a:t>
            </a:r>
            <a:endParaRPr/>
          </a:p>
          <a:p>
            <a:pPr indent="-298450" lvl="0" marL="457200" rtl="0" algn="l">
              <a:spcBef>
                <a:spcPts val="0"/>
              </a:spcBef>
              <a:spcAft>
                <a:spcPts val="0"/>
              </a:spcAft>
              <a:buSzPts val="1100"/>
              <a:buChar char="-"/>
            </a:pPr>
            <a:r>
              <a:rPr lang="en"/>
              <a:t>this is a very simple way to do predictive runs with ASTRA </a:t>
            </a:r>
            <a:endParaRPr/>
          </a:p>
          <a:p>
            <a:pPr indent="-298450" lvl="0" marL="457200" rtl="0" algn="l">
              <a:spcBef>
                <a:spcPts val="0"/>
              </a:spcBef>
              <a:spcAft>
                <a:spcPts val="0"/>
              </a:spcAft>
              <a:buSzPts val="1100"/>
              <a:buChar char="-"/>
            </a:pPr>
            <a:r>
              <a:rPr lang="en"/>
              <a:t>for one thing, this is a great way to baseline predictive models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d4823d67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d4823d67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Profiles at the present timestep, along with shape parameters encoding the equilibrium boundary shape, were fed in at the present timestep. We are trying to predict profiles delta t into the future, which based on the DIII-D energy confinement time being between 50 and 200ms we chose to be 200ms - just enough time for there to be a significant change in profiles due to changing actuators </a:t>
            </a:r>
            <a:endParaRPr/>
          </a:p>
          <a:p>
            <a:pPr indent="-298450" lvl="0" marL="457200" rtl="0" algn="l">
              <a:spcBef>
                <a:spcPts val="0"/>
              </a:spcBef>
              <a:spcAft>
                <a:spcPts val="0"/>
              </a:spcAft>
              <a:buSzPts val="1100"/>
              <a:buChar char="-"/>
            </a:pPr>
            <a:r>
              <a:rPr lang="en"/>
              <a:t>This black box can be anything, and indeed we tried a variety of techniques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fd4823d67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fd4823d67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Now we just need to make the database, have about 30 samples so far and adding daily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b7d663a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fb7d663a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fb7d663a5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fb7d663a5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self-consistent </a:t>
            </a:r>
            <a:endParaRPr/>
          </a:p>
          <a:p>
            <a:pPr indent="-298450" lvl="0" marL="457200" rtl="0" algn="l">
              <a:spcBef>
                <a:spcPts val="0"/>
              </a:spcBef>
              <a:spcAft>
                <a:spcPts val="0"/>
              </a:spcAft>
              <a:buSzPts val="1100"/>
              <a:buChar char="-"/>
            </a:pPr>
            <a:r>
              <a:rPr lang="en"/>
              <a:t>might be able to use fancy control tricks like the one used to get into super H-mode</a:t>
            </a:r>
            <a:endParaRPr/>
          </a:p>
          <a:p>
            <a:pPr indent="-298450" lvl="0" marL="457200" rtl="0" algn="l">
              <a:spcBef>
                <a:spcPts val="0"/>
              </a:spcBef>
              <a:spcAft>
                <a:spcPts val="0"/>
              </a:spcAft>
              <a:buSzPts val="1100"/>
              <a:buChar char="-"/>
            </a:pPr>
            <a:r>
              <a:rPr lang="en"/>
              <a:t>MAYBE BIGGER FONT</a:t>
            </a:r>
            <a:endParaRPr/>
          </a:p>
          <a:p>
            <a:pPr indent="-298450" lvl="0" marL="457200" rtl="0" algn="l">
              <a:spcBef>
                <a:spcPts val="0"/>
              </a:spcBef>
              <a:spcAft>
                <a:spcPts val="0"/>
              </a:spcAft>
              <a:buSzPts val="1100"/>
              <a:buChar char="-"/>
            </a:pPr>
            <a:r>
              <a:rPr lang="en"/>
              <a:t>Ricardo: want accurate and robust, but there aren’t enough actuators to do everything you want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fd4823d6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fd4823d6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DIII-D experiment in June: under the hood is a neural network and a naive control algorithm that uses its predictions, but ultimately the task our machine learning controller seeks to accomplish is simple: as you can see on the top left plot, we’re trying to achieve the black line values for the core temperature. Specifically we try to ramp from 2keV to 3 keV to 6 keV </a:t>
            </a:r>
            <a:endParaRPr/>
          </a:p>
          <a:p>
            <a:pPr indent="-298450" lvl="0" marL="457200" rtl="0" algn="l">
              <a:spcBef>
                <a:spcPts val="0"/>
              </a:spcBef>
              <a:spcAft>
                <a:spcPts val="0"/>
              </a:spcAft>
              <a:buSzPts val="1100"/>
              <a:buChar char="-"/>
            </a:pPr>
            <a:r>
              <a:rPr lang="en"/>
              <a:t>As you can see in the bottom left, the neutral beam injected power (pinj) is the primary control knob for the core Te temperature: the temperature basically follows the injected power with a 30ish-ms lag, which is approximately the beam slowing down time</a:t>
            </a:r>
            <a:endParaRPr/>
          </a:p>
          <a:p>
            <a:pPr indent="-298450" lvl="0" marL="457200" rtl="0" algn="l">
              <a:spcBef>
                <a:spcPts val="0"/>
              </a:spcBef>
              <a:spcAft>
                <a:spcPts val="0"/>
              </a:spcAft>
              <a:buSzPts val="1100"/>
              <a:buChar char="-"/>
            </a:pPr>
            <a:r>
              <a:rPr lang="en"/>
              <a:t>On the right, you can see that we have pid-like control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no idea what’s in this neural net, and it did reasonable control that looks like PI - so really good from that perspective” -- “Ian and stuff did this, compared to PID do similar, worse, better something in that range” → “REAL EXPERIMENT” </a:t>
            </a:r>
            <a:endParaRPr/>
          </a:p>
          <a:p>
            <a:pPr indent="0" lvl="0" marL="0" rtl="0" algn="l">
              <a:spcBef>
                <a:spcPts val="0"/>
              </a:spcBef>
              <a:spcAft>
                <a:spcPts val="0"/>
              </a:spcAft>
              <a:buNone/>
            </a:pPr>
            <a:r>
              <a:rPr lang="en"/>
              <a:t>“put a neural net, did control, didn’t blow up”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d4823d67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d4823d67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fd4823d67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fd4823d67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b7d663a5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fb7d663a5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Profiles at the present timestep, along with shape parameters encoding the equilibrium boundary shape, were fed in at the present timestep. We are trying to predict profiles delta t into the future, which based on the DIII-D energy confinement time being between 50 and 200ms we chose to be 200ms - just enough time for there to be a significant change in profiles due to changing actuators </a:t>
            </a:r>
            <a:endParaRPr/>
          </a:p>
          <a:p>
            <a:pPr indent="-298450" lvl="0" marL="457200" rtl="0" algn="l">
              <a:spcBef>
                <a:spcPts val="0"/>
              </a:spcBef>
              <a:spcAft>
                <a:spcPts val="0"/>
              </a:spcAft>
              <a:buSzPts val="1100"/>
              <a:buChar char="-"/>
            </a:pPr>
            <a:r>
              <a:rPr lang="en"/>
              <a:t>This black box can be anything, and indeed we tried a variety of techniques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fb7d663a5e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fb7d663a5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we tried a variety of black box methods, including linear regression and processing profiles in a variety of ways, e.g. principal component analysis to reduce scalars </a:t>
            </a:r>
            <a:endParaRPr/>
          </a:p>
          <a:p>
            <a:pPr indent="-298450" lvl="0" marL="457200" rtl="0" algn="l">
              <a:spcBef>
                <a:spcPts val="0"/>
              </a:spcBef>
              <a:spcAft>
                <a:spcPts val="0"/>
              </a:spcAft>
              <a:buSzPts val="1100"/>
              <a:buChar char="-"/>
            </a:pPr>
            <a:r>
              <a:rPr lang="en"/>
              <a:t>Ultimately we found neural nets worked best doing a 70/20/10 split of the data into train / validation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fd4823d67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fd4823d67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everything below 0 is a decreasing rotation, everything above is an increasing rotation</a:t>
            </a:r>
            <a:endParaRPr/>
          </a:p>
          <a:p>
            <a:pPr indent="-298450" lvl="0" marL="457200" rtl="0" algn="l">
              <a:spcBef>
                <a:spcPts val="0"/>
              </a:spcBef>
              <a:spcAft>
                <a:spcPts val="0"/>
              </a:spcAft>
              <a:buSzPts val="1100"/>
              <a:buChar char="-"/>
            </a:pPr>
            <a:r>
              <a:rPr lang="en"/>
              <a:t>we see in this particular shot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d4823d67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d4823d67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everything below 0 is a decreasing rotation, everything above is an increasing rotation</a:t>
            </a:r>
            <a:endParaRPr/>
          </a:p>
          <a:p>
            <a:pPr indent="-298450" lvl="0" marL="457200" rtl="0" algn="l">
              <a:spcBef>
                <a:spcPts val="0"/>
              </a:spcBef>
              <a:spcAft>
                <a:spcPts val="0"/>
              </a:spcAft>
              <a:buSzPts val="1100"/>
              <a:buChar char="-"/>
            </a:pPr>
            <a:r>
              <a:rPr lang="en"/>
              <a:t>we see in this particular shot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jpg"/><Relationship Id="rId7"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13" name="Google Shape;13;p2"/>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000"/>
              <a:buNone/>
              <a:defRPr sz="3000">
                <a:solidFill>
                  <a:srgbClr val="FFFFFF"/>
                </a:solidFill>
              </a:defRPr>
            </a:lvl1pPr>
            <a:lvl2pPr lvl="1"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2pPr>
            <a:lvl3pPr lvl="2"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3pPr>
            <a:lvl4pPr lvl="3"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4pPr>
            <a:lvl5pPr lvl="4"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5pPr>
            <a:lvl6pPr lvl="5"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6pPr>
            <a:lvl7pPr lvl="6"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7pPr>
            <a:lvl8pPr lvl="7"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8pPr>
            <a:lvl9pPr lvl="8" rtl="0" algn="ctr">
              <a:spcBef>
                <a:spcPts val="0"/>
              </a:spcBef>
              <a:spcAft>
                <a:spcPts val="0"/>
              </a:spcAft>
              <a:buClr>
                <a:srgbClr val="FFFFFF"/>
              </a:buClr>
              <a:buSzPts val="3000"/>
              <a:buFont typeface="Questrial"/>
              <a:buNone/>
              <a:defRPr sz="3000">
                <a:solidFill>
                  <a:srgbClr val="FFFFFF"/>
                </a:solidFill>
                <a:latin typeface="Questrial"/>
                <a:ea typeface="Questrial"/>
                <a:cs typeface="Questrial"/>
                <a:sym typeface="Questrial"/>
              </a:defRPr>
            </a:lvl9pPr>
          </a:lstStyle>
          <a:p/>
        </p:txBody>
      </p:sp>
      <p:pic>
        <p:nvPicPr>
          <p:cNvPr id="14" name="Google Shape;14;p2"/>
          <p:cNvPicPr preferRelativeResize="0"/>
          <p:nvPr/>
        </p:nvPicPr>
        <p:blipFill rotWithShape="1">
          <a:blip r:embed="rId2">
            <a:alphaModFix/>
          </a:blip>
          <a:srcRect b="0" l="0" r="0" t="0"/>
          <a:stretch/>
        </p:blipFill>
        <p:spPr>
          <a:xfrm>
            <a:off x="4357384" y="703425"/>
            <a:ext cx="4786800" cy="2940300"/>
          </a:xfrm>
          <a:prstGeom prst="rect">
            <a:avLst/>
          </a:prstGeom>
          <a:noFill/>
          <a:ln>
            <a:noFill/>
          </a:ln>
          <a:effectLst>
            <a:outerShdw blurRad="190500" rotWithShape="0" dir="5400000" dist="8455">
              <a:srgbClr val="000000"/>
            </a:outerShdw>
            <a:reflection blurRad="0" dir="0" dist="0" endA="0" endPos="40000" fadeDir="5400012" kx="0" rotWithShape="0" algn="bl" stA="75000" stPos="0" sy="-100000" ky="0"/>
          </a:effectLst>
        </p:spPr>
      </p:pic>
      <p:sp>
        <p:nvSpPr>
          <p:cNvPr id="15" name="Google Shape;15;p2"/>
          <p:cNvSpPr/>
          <p:nvPr/>
        </p:nvSpPr>
        <p:spPr>
          <a:xfrm>
            <a:off x="4243650" y="703425"/>
            <a:ext cx="4899900" cy="4138500"/>
          </a:xfrm>
          <a:prstGeom prst="rect">
            <a:avLst/>
          </a:prstGeom>
          <a:gradFill>
            <a:gsLst>
              <a:gs pos="0">
                <a:srgbClr val="FFFFFF"/>
              </a:gs>
              <a:gs pos="28900">
                <a:srgbClr val="FFFFFF">
                  <a:alpha val="74901"/>
                </a:srgbClr>
              </a:gs>
              <a:gs pos="100000">
                <a:srgbClr val="FFFFFF">
                  <a:alpha val="0"/>
                </a:srgbClr>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16" name="Google Shape;16;p2"/>
          <p:cNvSpPr txBox="1"/>
          <p:nvPr>
            <p:ph idx="1" type="subTitle"/>
          </p:nvPr>
        </p:nvSpPr>
        <p:spPr>
          <a:xfrm>
            <a:off x="311700" y="782875"/>
            <a:ext cx="3931800" cy="3873600"/>
          </a:xfrm>
          <a:prstGeom prst="rect">
            <a:avLst/>
          </a:prstGeom>
        </p:spPr>
        <p:txBody>
          <a:bodyPr anchorCtr="0" anchor="t" bIns="91425" lIns="91425" spcFirstLastPara="1" rIns="91425" wrap="square" tIns="91425">
            <a:noAutofit/>
          </a:bodyPr>
          <a:lstStyle>
            <a:lvl1pPr lvl="0">
              <a:spcBef>
                <a:spcPts val="1000"/>
              </a:spcBef>
              <a:spcAft>
                <a:spcPts val="0"/>
              </a:spcAft>
              <a:buNone/>
              <a:defRPr sz="1800">
                <a:solidFill>
                  <a:srgbClr val="1C4587"/>
                </a:solidFill>
              </a:defRPr>
            </a:lvl1pPr>
            <a:lvl2pPr lvl="1">
              <a:spcBef>
                <a:spcPts val="1000"/>
              </a:spcBef>
              <a:spcAft>
                <a:spcPts val="0"/>
              </a:spcAft>
              <a:buNone/>
              <a:defRPr sz="1800">
                <a:solidFill>
                  <a:srgbClr val="1C4587"/>
                </a:solidFill>
              </a:defRPr>
            </a:lvl2pPr>
            <a:lvl3pPr lvl="2">
              <a:spcBef>
                <a:spcPts val="1000"/>
              </a:spcBef>
              <a:spcAft>
                <a:spcPts val="0"/>
              </a:spcAft>
              <a:buNone/>
              <a:defRPr sz="1800">
                <a:solidFill>
                  <a:srgbClr val="1C4587"/>
                </a:solidFill>
              </a:defRPr>
            </a:lvl3pPr>
            <a:lvl4pPr lvl="3">
              <a:spcBef>
                <a:spcPts val="1000"/>
              </a:spcBef>
              <a:spcAft>
                <a:spcPts val="0"/>
              </a:spcAft>
              <a:buNone/>
              <a:defRPr sz="1800">
                <a:solidFill>
                  <a:srgbClr val="1C4587"/>
                </a:solidFill>
              </a:defRPr>
            </a:lvl4pPr>
            <a:lvl5pPr lvl="4">
              <a:spcBef>
                <a:spcPts val="1000"/>
              </a:spcBef>
              <a:spcAft>
                <a:spcPts val="0"/>
              </a:spcAft>
              <a:buNone/>
              <a:defRPr sz="1800">
                <a:solidFill>
                  <a:srgbClr val="1C4587"/>
                </a:solidFill>
              </a:defRPr>
            </a:lvl5pPr>
            <a:lvl6pPr lvl="5">
              <a:spcBef>
                <a:spcPts val="1000"/>
              </a:spcBef>
              <a:spcAft>
                <a:spcPts val="0"/>
              </a:spcAft>
              <a:buNone/>
              <a:defRPr sz="1800">
                <a:solidFill>
                  <a:srgbClr val="1C4587"/>
                </a:solidFill>
              </a:defRPr>
            </a:lvl6pPr>
            <a:lvl7pPr lvl="6">
              <a:spcBef>
                <a:spcPts val="1000"/>
              </a:spcBef>
              <a:spcAft>
                <a:spcPts val="0"/>
              </a:spcAft>
              <a:buNone/>
              <a:defRPr sz="1800">
                <a:solidFill>
                  <a:srgbClr val="1C4587"/>
                </a:solidFill>
              </a:defRPr>
            </a:lvl7pPr>
            <a:lvl8pPr lvl="7">
              <a:spcBef>
                <a:spcPts val="1000"/>
              </a:spcBef>
              <a:spcAft>
                <a:spcPts val="0"/>
              </a:spcAft>
              <a:buNone/>
              <a:defRPr sz="1800">
                <a:solidFill>
                  <a:srgbClr val="1C4587"/>
                </a:solidFill>
              </a:defRPr>
            </a:lvl8pPr>
            <a:lvl9pPr lvl="8">
              <a:spcBef>
                <a:spcPts val="1000"/>
              </a:spcBef>
              <a:spcAft>
                <a:spcPts val="0"/>
              </a:spcAft>
              <a:buNone/>
              <a:defRPr sz="1800">
                <a:solidFill>
                  <a:srgbClr val="1C4587"/>
                </a:solidFill>
              </a:defRPr>
            </a:lvl9pPr>
          </a:lstStyle>
          <a:p/>
        </p:txBody>
      </p:sp>
      <p:pic>
        <p:nvPicPr>
          <p:cNvPr id="17" name="Google Shape;17;p2"/>
          <p:cNvPicPr preferRelativeResize="0"/>
          <p:nvPr/>
        </p:nvPicPr>
        <p:blipFill rotWithShape="1">
          <a:blip r:embed="rId3">
            <a:alphaModFix/>
          </a:blip>
          <a:srcRect b="0" l="0" r="0" t="0"/>
          <a:stretch/>
        </p:blipFill>
        <p:spPr>
          <a:xfrm>
            <a:off x="8223179" y="4732975"/>
            <a:ext cx="884400" cy="303600"/>
          </a:xfrm>
          <a:prstGeom prst="rect">
            <a:avLst/>
          </a:prstGeom>
          <a:noFill/>
          <a:ln>
            <a:noFill/>
          </a:ln>
        </p:spPr>
      </p:pic>
      <p:pic>
        <p:nvPicPr>
          <p:cNvPr id="18" name="Google Shape;18;p2"/>
          <p:cNvPicPr preferRelativeResize="0"/>
          <p:nvPr/>
        </p:nvPicPr>
        <p:blipFill>
          <a:blip r:embed="rId4">
            <a:alphaModFix/>
          </a:blip>
          <a:stretch>
            <a:fillRect/>
          </a:stretch>
        </p:blipFill>
        <p:spPr>
          <a:xfrm>
            <a:off x="6298201" y="4488738"/>
            <a:ext cx="648450" cy="644275"/>
          </a:xfrm>
          <a:prstGeom prst="rect">
            <a:avLst/>
          </a:prstGeom>
          <a:noFill/>
          <a:ln>
            <a:noFill/>
          </a:ln>
        </p:spPr>
      </p:pic>
      <p:pic>
        <p:nvPicPr>
          <p:cNvPr id="19" name="Google Shape;19;p2"/>
          <p:cNvPicPr preferRelativeResize="0"/>
          <p:nvPr/>
        </p:nvPicPr>
        <p:blipFill>
          <a:blip r:embed="rId5">
            <a:alphaModFix/>
          </a:blip>
          <a:stretch>
            <a:fillRect/>
          </a:stretch>
        </p:blipFill>
        <p:spPr>
          <a:xfrm>
            <a:off x="6960748" y="4656775"/>
            <a:ext cx="1216002" cy="379800"/>
          </a:xfrm>
          <a:prstGeom prst="rect">
            <a:avLst/>
          </a:prstGeom>
          <a:noFill/>
          <a:ln>
            <a:noFill/>
          </a:ln>
        </p:spPr>
      </p:pic>
      <p:pic>
        <p:nvPicPr>
          <p:cNvPr id="20" name="Google Shape;20;p2"/>
          <p:cNvPicPr preferRelativeResize="0"/>
          <p:nvPr/>
        </p:nvPicPr>
        <p:blipFill>
          <a:blip r:embed="rId6">
            <a:alphaModFix/>
          </a:blip>
          <a:stretch>
            <a:fillRect/>
          </a:stretch>
        </p:blipFill>
        <p:spPr>
          <a:xfrm>
            <a:off x="1289375" y="4612338"/>
            <a:ext cx="1216000" cy="468667"/>
          </a:xfrm>
          <a:prstGeom prst="rect">
            <a:avLst/>
          </a:prstGeom>
          <a:noFill/>
          <a:ln>
            <a:noFill/>
          </a:ln>
        </p:spPr>
      </p:pic>
      <p:pic>
        <p:nvPicPr>
          <p:cNvPr id="21" name="Google Shape;21;p2"/>
          <p:cNvPicPr preferRelativeResize="0"/>
          <p:nvPr/>
        </p:nvPicPr>
        <p:blipFill rotWithShape="1">
          <a:blip r:embed="rId7">
            <a:alphaModFix/>
          </a:blip>
          <a:srcRect b="0" l="0" r="0" t="0"/>
          <a:stretch/>
        </p:blipFill>
        <p:spPr>
          <a:xfrm>
            <a:off x="111602" y="4616724"/>
            <a:ext cx="857100" cy="486600"/>
          </a:xfrm>
          <a:prstGeom prst="rect">
            <a:avLst/>
          </a:prstGeom>
          <a:noFill/>
          <a:ln>
            <a:noFill/>
          </a:ln>
        </p:spPr>
      </p:pic>
      <p:sp>
        <p:nvSpPr>
          <p:cNvPr id="22" name="Google Shape;22;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Questrial"/>
                <a:ea typeface="Questrial"/>
                <a:cs typeface="Questrial"/>
                <a:sym typeface="Questrial"/>
              </a:defRPr>
            </a:lvl1pPr>
            <a:lvl2pPr lvl="1">
              <a:buNone/>
              <a:defRPr sz="1300">
                <a:solidFill>
                  <a:srgbClr val="000000"/>
                </a:solidFill>
                <a:latin typeface="Questrial"/>
                <a:ea typeface="Questrial"/>
                <a:cs typeface="Questrial"/>
                <a:sym typeface="Questrial"/>
              </a:defRPr>
            </a:lvl2pPr>
            <a:lvl3pPr lvl="2">
              <a:buNone/>
              <a:defRPr sz="1300">
                <a:solidFill>
                  <a:srgbClr val="000000"/>
                </a:solidFill>
                <a:latin typeface="Questrial"/>
                <a:ea typeface="Questrial"/>
                <a:cs typeface="Questrial"/>
                <a:sym typeface="Questrial"/>
              </a:defRPr>
            </a:lvl3pPr>
            <a:lvl4pPr lvl="3">
              <a:buNone/>
              <a:defRPr sz="1300">
                <a:solidFill>
                  <a:srgbClr val="000000"/>
                </a:solidFill>
                <a:latin typeface="Questrial"/>
                <a:ea typeface="Questrial"/>
                <a:cs typeface="Questrial"/>
                <a:sym typeface="Questrial"/>
              </a:defRPr>
            </a:lvl4pPr>
            <a:lvl5pPr lvl="4">
              <a:buNone/>
              <a:defRPr sz="1300">
                <a:solidFill>
                  <a:srgbClr val="000000"/>
                </a:solidFill>
                <a:latin typeface="Questrial"/>
                <a:ea typeface="Questrial"/>
                <a:cs typeface="Questrial"/>
                <a:sym typeface="Questrial"/>
              </a:defRPr>
            </a:lvl5pPr>
            <a:lvl6pPr lvl="5">
              <a:buNone/>
              <a:defRPr sz="1300">
                <a:solidFill>
                  <a:srgbClr val="000000"/>
                </a:solidFill>
                <a:latin typeface="Questrial"/>
                <a:ea typeface="Questrial"/>
                <a:cs typeface="Questrial"/>
                <a:sym typeface="Questrial"/>
              </a:defRPr>
            </a:lvl6pPr>
            <a:lvl7pPr lvl="6">
              <a:buNone/>
              <a:defRPr sz="1300">
                <a:solidFill>
                  <a:srgbClr val="000000"/>
                </a:solidFill>
                <a:latin typeface="Questrial"/>
                <a:ea typeface="Questrial"/>
                <a:cs typeface="Questrial"/>
                <a:sym typeface="Questrial"/>
              </a:defRPr>
            </a:lvl7pPr>
            <a:lvl8pPr lvl="7">
              <a:buNone/>
              <a:defRPr sz="1300">
                <a:solidFill>
                  <a:srgbClr val="000000"/>
                </a:solidFill>
                <a:latin typeface="Questrial"/>
                <a:ea typeface="Questrial"/>
                <a:cs typeface="Questrial"/>
                <a:sym typeface="Questrial"/>
              </a:defRPr>
            </a:lvl8pPr>
            <a:lvl9pPr lvl="8">
              <a:buNone/>
              <a:defRPr sz="1300">
                <a:solidFill>
                  <a:srgbClr val="000000"/>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lide">
  <p:cSld name="TITLE_1">
    <p:spTree>
      <p:nvGrpSpPr>
        <p:cNvPr id="23" name="Shape 23"/>
        <p:cNvGrpSpPr/>
        <p:nvPr/>
      </p:nvGrpSpPr>
      <p:grpSpPr>
        <a:xfrm>
          <a:off x="0" y="0"/>
          <a:ext cx="0" cy="0"/>
          <a:chOff x="0" y="0"/>
          <a:chExt cx="0" cy="0"/>
        </a:xfrm>
      </p:grpSpPr>
      <p:sp>
        <p:nvSpPr>
          <p:cNvPr id="24" name="Google Shape;24;p3"/>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25" name="Google Shape;25;p3"/>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400"/>
              <a:buNone/>
              <a:defRPr sz="2400">
                <a:solidFill>
                  <a:srgbClr val="FFFFFF"/>
                </a:solidFill>
              </a:defRPr>
            </a:lvl1pPr>
            <a:lvl2pPr lvl="1"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2pPr>
            <a:lvl3pPr lvl="2"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3pPr>
            <a:lvl4pPr lvl="3"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4pPr>
            <a:lvl5pPr lvl="4"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5pPr>
            <a:lvl6pPr lvl="5"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6pPr>
            <a:lvl7pPr lvl="6"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7pPr>
            <a:lvl8pPr lvl="7"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8pPr>
            <a:lvl9pPr lvl="8" rtl="0" algn="ctr">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9pPr>
          </a:lstStyle>
          <a:p/>
        </p:txBody>
      </p:sp>
      <p:sp>
        <p:nvSpPr>
          <p:cNvPr id="26" name="Google Shape;26;p3"/>
          <p:cNvSpPr txBox="1"/>
          <p:nvPr>
            <p:ph idx="1" type="body"/>
          </p:nvPr>
        </p:nvSpPr>
        <p:spPr>
          <a:xfrm>
            <a:off x="311700" y="809568"/>
            <a:ext cx="8520600" cy="3847200"/>
          </a:xfrm>
          <a:prstGeom prst="rect">
            <a:avLst/>
          </a:prstGeom>
        </p:spPr>
        <p:txBody>
          <a:bodyPr anchorCtr="0" anchor="t" bIns="91425" lIns="91425" spcFirstLastPara="1" rIns="91425" wrap="square" tIns="91425">
            <a:noAutofit/>
          </a:bodyPr>
          <a:lstStyle>
            <a:lvl1pPr indent="-342900" lvl="0" marL="457200" rtl="0">
              <a:lnSpc>
                <a:spcPct val="115000"/>
              </a:lnSpc>
              <a:spcBef>
                <a:spcPts val="1000"/>
              </a:spcBef>
              <a:spcAft>
                <a:spcPts val="0"/>
              </a:spcAft>
              <a:buClr>
                <a:srgbClr val="1C4587"/>
              </a:buClr>
              <a:buSzPts val="1800"/>
              <a:buFont typeface="Questrial"/>
              <a:buChar char="⦁"/>
              <a:defRPr b="1" sz="1800">
                <a:latin typeface="Questrial"/>
                <a:ea typeface="Questrial"/>
                <a:cs typeface="Questrial"/>
                <a:sym typeface="Questrial"/>
              </a:defRPr>
            </a:lvl1pPr>
            <a:lvl2pPr indent="-330200" lvl="1" marL="914400" rtl="0">
              <a:lnSpc>
                <a:spcPct val="100000"/>
              </a:lnSpc>
              <a:spcBef>
                <a:spcPts val="0"/>
              </a:spcBef>
              <a:spcAft>
                <a:spcPts val="0"/>
              </a:spcAft>
              <a:buClr>
                <a:srgbClr val="1C4587"/>
              </a:buClr>
              <a:buSzPts val="1600"/>
              <a:buFont typeface="Questrial"/>
              <a:buChar char="–"/>
              <a:defRPr sz="1600">
                <a:latin typeface="Questrial"/>
                <a:ea typeface="Questrial"/>
                <a:cs typeface="Questrial"/>
                <a:sym typeface="Questrial"/>
              </a:defRPr>
            </a:lvl2pPr>
            <a:lvl3pPr indent="-317500" lvl="2" marL="1371600" rtl="0">
              <a:lnSpc>
                <a:spcPct val="100000"/>
              </a:lnSpc>
              <a:spcBef>
                <a:spcPts val="0"/>
              </a:spcBef>
              <a:spcAft>
                <a:spcPts val="0"/>
              </a:spcAft>
              <a:buClr>
                <a:srgbClr val="1C4587"/>
              </a:buClr>
              <a:buSzPts val="1400"/>
              <a:buFont typeface="Questrial"/>
              <a:buChar char="⦁"/>
              <a:defRPr>
                <a:latin typeface="Questrial"/>
                <a:ea typeface="Questrial"/>
                <a:cs typeface="Questrial"/>
                <a:sym typeface="Questrial"/>
              </a:defRPr>
            </a:lvl3pPr>
            <a:lvl4pPr indent="-304800" lvl="3" marL="1828800" rtl="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4pPr>
            <a:lvl5pPr indent="-304800" lvl="4" marL="2286000" rtl="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5pPr>
            <a:lvl6pPr indent="-304800" lvl="5" marL="2743200" rtl="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6pPr>
            <a:lvl7pPr indent="-304800" lvl="6" marL="3200400" rtl="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7pPr>
            <a:lvl8pPr indent="-304800" lvl="7" marL="3657600" rtl="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8pPr>
            <a:lvl9pPr indent="-304800" lvl="8" marL="4114800" rtl="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9pPr>
          </a:lstStyle>
          <a:p/>
        </p:txBody>
      </p:sp>
      <p:pic>
        <p:nvPicPr>
          <p:cNvPr id="27" name="Google Shape;27;p3"/>
          <p:cNvPicPr preferRelativeResize="0"/>
          <p:nvPr/>
        </p:nvPicPr>
        <p:blipFill>
          <a:blip r:embed="rId2">
            <a:alphaModFix/>
          </a:blip>
          <a:stretch>
            <a:fillRect/>
          </a:stretch>
        </p:blipFill>
        <p:spPr>
          <a:xfrm>
            <a:off x="1289375" y="4612338"/>
            <a:ext cx="1216000" cy="468667"/>
          </a:xfrm>
          <a:prstGeom prst="rect">
            <a:avLst/>
          </a:prstGeom>
          <a:noFill/>
          <a:ln>
            <a:noFill/>
          </a:ln>
        </p:spPr>
      </p:pic>
      <p:pic>
        <p:nvPicPr>
          <p:cNvPr id="28" name="Google Shape;28;p3"/>
          <p:cNvPicPr preferRelativeResize="0"/>
          <p:nvPr/>
        </p:nvPicPr>
        <p:blipFill rotWithShape="1">
          <a:blip r:embed="rId3">
            <a:alphaModFix/>
          </a:blip>
          <a:srcRect b="0" l="0" r="0" t="0"/>
          <a:stretch/>
        </p:blipFill>
        <p:spPr>
          <a:xfrm>
            <a:off x="8223179" y="4732975"/>
            <a:ext cx="884400" cy="303600"/>
          </a:xfrm>
          <a:prstGeom prst="rect">
            <a:avLst/>
          </a:prstGeom>
          <a:noFill/>
          <a:ln>
            <a:noFill/>
          </a:ln>
        </p:spPr>
      </p:pic>
      <p:pic>
        <p:nvPicPr>
          <p:cNvPr id="29" name="Google Shape;29;p3"/>
          <p:cNvPicPr preferRelativeResize="0"/>
          <p:nvPr/>
        </p:nvPicPr>
        <p:blipFill>
          <a:blip r:embed="rId4">
            <a:alphaModFix/>
          </a:blip>
          <a:stretch>
            <a:fillRect/>
          </a:stretch>
        </p:blipFill>
        <p:spPr>
          <a:xfrm>
            <a:off x="6298201" y="4488738"/>
            <a:ext cx="648450" cy="644275"/>
          </a:xfrm>
          <a:prstGeom prst="rect">
            <a:avLst/>
          </a:prstGeom>
          <a:noFill/>
          <a:ln>
            <a:noFill/>
          </a:ln>
        </p:spPr>
      </p:pic>
      <p:pic>
        <p:nvPicPr>
          <p:cNvPr id="30" name="Google Shape;30;p3"/>
          <p:cNvPicPr preferRelativeResize="0"/>
          <p:nvPr/>
        </p:nvPicPr>
        <p:blipFill>
          <a:blip r:embed="rId5">
            <a:alphaModFix/>
          </a:blip>
          <a:stretch>
            <a:fillRect/>
          </a:stretch>
        </p:blipFill>
        <p:spPr>
          <a:xfrm>
            <a:off x="6960748" y="4656775"/>
            <a:ext cx="1216002" cy="379800"/>
          </a:xfrm>
          <a:prstGeom prst="rect">
            <a:avLst/>
          </a:prstGeom>
          <a:noFill/>
          <a:ln>
            <a:noFill/>
          </a:ln>
        </p:spPr>
      </p:pic>
      <p:pic>
        <p:nvPicPr>
          <p:cNvPr id="31" name="Google Shape;31;p3"/>
          <p:cNvPicPr preferRelativeResize="0"/>
          <p:nvPr/>
        </p:nvPicPr>
        <p:blipFill rotWithShape="1">
          <a:blip r:embed="rId6">
            <a:alphaModFix/>
          </a:blip>
          <a:srcRect b="0" l="0" r="0" t="0"/>
          <a:stretch/>
        </p:blipFill>
        <p:spPr>
          <a:xfrm>
            <a:off x="111602" y="4616724"/>
            <a:ext cx="857100" cy="486600"/>
          </a:xfrm>
          <a:prstGeom prst="rect">
            <a:avLst/>
          </a:prstGeom>
          <a:noFill/>
          <a:ln>
            <a:noFill/>
          </a:ln>
        </p:spPr>
      </p:pic>
      <p:sp>
        <p:nvSpPr>
          <p:cNvPr id="32" name="Google Shape;32;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Questrial"/>
                <a:ea typeface="Questrial"/>
                <a:cs typeface="Questrial"/>
                <a:sym typeface="Questrial"/>
              </a:defRPr>
            </a:lvl1pPr>
            <a:lvl2pPr lvl="1">
              <a:buNone/>
              <a:defRPr sz="1300">
                <a:solidFill>
                  <a:srgbClr val="000000"/>
                </a:solidFill>
                <a:latin typeface="Questrial"/>
                <a:ea typeface="Questrial"/>
                <a:cs typeface="Questrial"/>
                <a:sym typeface="Questrial"/>
              </a:defRPr>
            </a:lvl2pPr>
            <a:lvl3pPr lvl="2">
              <a:buNone/>
              <a:defRPr sz="1300">
                <a:solidFill>
                  <a:srgbClr val="000000"/>
                </a:solidFill>
                <a:latin typeface="Questrial"/>
                <a:ea typeface="Questrial"/>
                <a:cs typeface="Questrial"/>
                <a:sym typeface="Questrial"/>
              </a:defRPr>
            </a:lvl3pPr>
            <a:lvl4pPr lvl="3">
              <a:buNone/>
              <a:defRPr sz="1300">
                <a:solidFill>
                  <a:srgbClr val="000000"/>
                </a:solidFill>
                <a:latin typeface="Questrial"/>
                <a:ea typeface="Questrial"/>
                <a:cs typeface="Questrial"/>
                <a:sym typeface="Questrial"/>
              </a:defRPr>
            </a:lvl4pPr>
            <a:lvl5pPr lvl="4">
              <a:buNone/>
              <a:defRPr sz="1300">
                <a:solidFill>
                  <a:srgbClr val="000000"/>
                </a:solidFill>
                <a:latin typeface="Questrial"/>
                <a:ea typeface="Questrial"/>
                <a:cs typeface="Questrial"/>
                <a:sym typeface="Questrial"/>
              </a:defRPr>
            </a:lvl5pPr>
            <a:lvl6pPr lvl="5">
              <a:buNone/>
              <a:defRPr sz="1300">
                <a:solidFill>
                  <a:srgbClr val="000000"/>
                </a:solidFill>
                <a:latin typeface="Questrial"/>
                <a:ea typeface="Questrial"/>
                <a:cs typeface="Questrial"/>
                <a:sym typeface="Questrial"/>
              </a:defRPr>
            </a:lvl6pPr>
            <a:lvl7pPr lvl="6">
              <a:buNone/>
              <a:defRPr sz="1300">
                <a:solidFill>
                  <a:srgbClr val="000000"/>
                </a:solidFill>
                <a:latin typeface="Questrial"/>
                <a:ea typeface="Questrial"/>
                <a:cs typeface="Questrial"/>
                <a:sym typeface="Questrial"/>
              </a:defRPr>
            </a:lvl7pPr>
            <a:lvl8pPr lvl="7">
              <a:buNone/>
              <a:defRPr sz="1300">
                <a:solidFill>
                  <a:srgbClr val="000000"/>
                </a:solidFill>
                <a:latin typeface="Questrial"/>
                <a:ea typeface="Questrial"/>
                <a:cs typeface="Questrial"/>
                <a:sym typeface="Questrial"/>
              </a:defRPr>
            </a:lvl8pPr>
            <a:lvl9pPr lvl="8">
              <a:buNone/>
              <a:defRPr sz="1300">
                <a:solidFill>
                  <a:srgbClr val="000000"/>
                </a:solidFill>
                <a:latin typeface="Questrial"/>
                <a:ea typeface="Questrial"/>
                <a:cs typeface="Questrial"/>
                <a:sym typeface="Quest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4"/>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35" name="Google Shape;35;p4"/>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800"/>
              <a:buFont typeface="Questrial"/>
              <a:buNone/>
              <a:defRPr>
                <a:latin typeface="Questrial"/>
                <a:ea typeface="Questrial"/>
                <a:cs typeface="Questrial"/>
                <a:sym typeface="Questrial"/>
              </a:defRPr>
            </a:lvl2pPr>
            <a:lvl3pPr lvl="2">
              <a:spcBef>
                <a:spcPts val="0"/>
              </a:spcBef>
              <a:spcAft>
                <a:spcPts val="0"/>
              </a:spcAft>
              <a:buSzPts val="2800"/>
              <a:buFont typeface="Questrial"/>
              <a:buNone/>
              <a:defRPr>
                <a:latin typeface="Questrial"/>
                <a:ea typeface="Questrial"/>
                <a:cs typeface="Questrial"/>
                <a:sym typeface="Questrial"/>
              </a:defRPr>
            </a:lvl3pPr>
            <a:lvl4pPr lvl="3">
              <a:spcBef>
                <a:spcPts val="0"/>
              </a:spcBef>
              <a:spcAft>
                <a:spcPts val="0"/>
              </a:spcAft>
              <a:buSzPts val="2800"/>
              <a:buFont typeface="Questrial"/>
              <a:buNone/>
              <a:defRPr>
                <a:latin typeface="Questrial"/>
                <a:ea typeface="Questrial"/>
                <a:cs typeface="Questrial"/>
                <a:sym typeface="Questrial"/>
              </a:defRPr>
            </a:lvl4pPr>
            <a:lvl5pPr lvl="4">
              <a:spcBef>
                <a:spcPts val="0"/>
              </a:spcBef>
              <a:spcAft>
                <a:spcPts val="0"/>
              </a:spcAft>
              <a:buSzPts val="2800"/>
              <a:buFont typeface="Questrial"/>
              <a:buNone/>
              <a:defRPr>
                <a:latin typeface="Questrial"/>
                <a:ea typeface="Questrial"/>
                <a:cs typeface="Questrial"/>
                <a:sym typeface="Questrial"/>
              </a:defRPr>
            </a:lvl5pPr>
            <a:lvl6pPr lvl="5">
              <a:spcBef>
                <a:spcPts val="0"/>
              </a:spcBef>
              <a:spcAft>
                <a:spcPts val="0"/>
              </a:spcAft>
              <a:buSzPts val="2800"/>
              <a:buFont typeface="Questrial"/>
              <a:buNone/>
              <a:defRPr>
                <a:latin typeface="Questrial"/>
                <a:ea typeface="Questrial"/>
                <a:cs typeface="Questrial"/>
                <a:sym typeface="Questrial"/>
              </a:defRPr>
            </a:lvl6pPr>
            <a:lvl7pPr lvl="6">
              <a:spcBef>
                <a:spcPts val="0"/>
              </a:spcBef>
              <a:spcAft>
                <a:spcPts val="0"/>
              </a:spcAft>
              <a:buSzPts val="2800"/>
              <a:buFont typeface="Questrial"/>
              <a:buNone/>
              <a:defRPr>
                <a:latin typeface="Questrial"/>
                <a:ea typeface="Questrial"/>
                <a:cs typeface="Questrial"/>
                <a:sym typeface="Questrial"/>
              </a:defRPr>
            </a:lvl7pPr>
            <a:lvl8pPr lvl="7">
              <a:spcBef>
                <a:spcPts val="0"/>
              </a:spcBef>
              <a:spcAft>
                <a:spcPts val="0"/>
              </a:spcAft>
              <a:buSzPts val="2800"/>
              <a:buFont typeface="Questrial"/>
              <a:buNone/>
              <a:defRPr>
                <a:latin typeface="Questrial"/>
                <a:ea typeface="Questrial"/>
                <a:cs typeface="Questrial"/>
                <a:sym typeface="Questrial"/>
              </a:defRPr>
            </a:lvl8pPr>
            <a:lvl9pPr lvl="8">
              <a:spcBef>
                <a:spcPts val="0"/>
              </a:spcBef>
              <a:spcAft>
                <a:spcPts val="0"/>
              </a:spcAft>
              <a:buSzPts val="2800"/>
              <a:buFont typeface="Questrial"/>
              <a:buNone/>
              <a:defRPr>
                <a:latin typeface="Questrial"/>
                <a:ea typeface="Questrial"/>
                <a:cs typeface="Questrial"/>
                <a:sym typeface="Questrial"/>
              </a:defRPr>
            </a:lvl9pPr>
          </a:lstStyle>
          <a:p/>
        </p:txBody>
      </p:sp>
      <p:sp>
        <p:nvSpPr>
          <p:cNvPr id="36" name="Google Shape;36;p4"/>
          <p:cNvSpPr txBox="1"/>
          <p:nvPr>
            <p:ph idx="1" type="body"/>
          </p:nvPr>
        </p:nvSpPr>
        <p:spPr>
          <a:xfrm>
            <a:off x="311700" y="809568"/>
            <a:ext cx="8520600" cy="3847200"/>
          </a:xfrm>
          <a:prstGeom prst="rect">
            <a:avLst/>
          </a:prstGeom>
        </p:spPr>
        <p:txBody>
          <a:bodyPr anchorCtr="0" anchor="t" bIns="91425" lIns="91425" spcFirstLastPara="1" rIns="91425" wrap="square" tIns="91425">
            <a:noAutofit/>
          </a:bodyPr>
          <a:lstStyle>
            <a:lvl1pPr indent="-342900" lvl="0" marL="457200">
              <a:lnSpc>
                <a:spcPct val="115000"/>
              </a:lnSpc>
              <a:spcBef>
                <a:spcPts val="1000"/>
              </a:spcBef>
              <a:spcAft>
                <a:spcPts val="0"/>
              </a:spcAft>
              <a:buSzPts val="1800"/>
              <a:buFont typeface="Arial"/>
              <a:buChar char="⦁"/>
              <a:defRPr/>
            </a:lvl1pPr>
            <a:lvl2pPr indent="-330200" lvl="1" marL="914400">
              <a:lnSpc>
                <a:spcPct val="100000"/>
              </a:lnSpc>
              <a:spcBef>
                <a:spcPts val="0"/>
              </a:spcBef>
              <a:spcAft>
                <a:spcPts val="0"/>
              </a:spcAft>
              <a:buSzPts val="1600"/>
              <a:buChar char="–"/>
              <a:defRPr/>
            </a:lvl2pPr>
            <a:lvl3pPr indent="-317500" lvl="2" marL="1371600">
              <a:lnSpc>
                <a:spcPct val="100000"/>
              </a:lnSpc>
              <a:spcBef>
                <a:spcPts val="0"/>
              </a:spcBef>
              <a:spcAft>
                <a:spcPts val="0"/>
              </a:spcAft>
              <a:buSzPts val="1400"/>
              <a:buChar char="⦁"/>
              <a:defRPr/>
            </a:lvl3pPr>
            <a:lvl4pPr indent="-304800" lvl="3" marL="1828800">
              <a:lnSpc>
                <a:spcPct val="100000"/>
              </a:lnSpc>
              <a:spcBef>
                <a:spcPts val="0"/>
              </a:spcBef>
              <a:spcAft>
                <a:spcPts val="0"/>
              </a:spcAft>
              <a:buSzPts val="1200"/>
              <a:buChar char="○"/>
              <a:defRPr/>
            </a:lvl4pPr>
            <a:lvl5pPr indent="-304800" lvl="4" marL="2286000">
              <a:lnSpc>
                <a:spcPct val="100000"/>
              </a:lnSpc>
              <a:spcBef>
                <a:spcPts val="0"/>
              </a:spcBef>
              <a:spcAft>
                <a:spcPts val="0"/>
              </a:spcAft>
              <a:buSzPts val="1200"/>
              <a:buChar char="○"/>
              <a:defRPr/>
            </a:lvl5pPr>
            <a:lvl6pPr indent="-304800" lvl="5" marL="2743200">
              <a:lnSpc>
                <a:spcPct val="100000"/>
              </a:lnSpc>
              <a:spcBef>
                <a:spcPts val="0"/>
              </a:spcBef>
              <a:spcAft>
                <a:spcPts val="0"/>
              </a:spcAft>
              <a:buSzPts val="1200"/>
              <a:buChar char="○"/>
              <a:defRPr/>
            </a:lvl6pPr>
            <a:lvl7pPr indent="-304800" lvl="6" marL="3200400">
              <a:lnSpc>
                <a:spcPct val="100000"/>
              </a:lnSpc>
              <a:spcBef>
                <a:spcPts val="0"/>
              </a:spcBef>
              <a:spcAft>
                <a:spcPts val="0"/>
              </a:spcAft>
              <a:buSzPts val="1200"/>
              <a:buChar char="○"/>
              <a:defRPr/>
            </a:lvl7pPr>
            <a:lvl8pPr indent="-304800" lvl="7" marL="3657600">
              <a:lnSpc>
                <a:spcPct val="100000"/>
              </a:lnSpc>
              <a:spcBef>
                <a:spcPts val="0"/>
              </a:spcBef>
              <a:spcAft>
                <a:spcPts val="0"/>
              </a:spcAft>
              <a:buSzPts val="1200"/>
              <a:buChar char="○"/>
              <a:defRPr/>
            </a:lvl8pPr>
            <a:lvl9pPr indent="-304800" lvl="8" marL="4114800">
              <a:lnSpc>
                <a:spcPct val="100000"/>
              </a:lnSpc>
              <a:spcBef>
                <a:spcPts val="0"/>
              </a:spcBef>
              <a:spcAft>
                <a:spcPts val="0"/>
              </a:spcAft>
              <a:buSzPts val="1200"/>
              <a:buChar char="○"/>
              <a:defRPr/>
            </a:lvl9pPr>
          </a:lstStyle>
          <a:p/>
        </p:txBody>
      </p:sp>
      <p:sp>
        <p:nvSpPr>
          <p:cNvPr id="37" name="Google Shape;3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HS Figures">
  <p:cSld name="TITLE_AND_BODY_1">
    <p:spTree>
      <p:nvGrpSpPr>
        <p:cNvPr id="38" name="Shape 38"/>
        <p:cNvGrpSpPr/>
        <p:nvPr/>
      </p:nvGrpSpPr>
      <p:grpSpPr>
        <a:xfrm>
          <a:off x="0" y="0"/>
          <a:ext cx="0" cy="0"/>
          <a:chOff x="0" y="0"/>
          <a:chExt cx="0" cy="0"/>
        </a:xfrm>
      </p:grpSpPr>
      <p:sp>
        <p:nvSpPr>
          <p:cNvPr id="39" name="Google Shape;39;p5"/>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40" name="Google Shape;40;p5"/>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5"/>
          <p:cNvSpPr txBox="1"/>
          <p:nvPr>
            <p:ph idx="1" type="body"/>
          </p:nvPr>
        </p:nvSpPr>
        <p:spPr>
          <a:xfrm>
            <a:off x="311700" y="808800"/>
            <a:ext cx="4268400" cy="3759900"/>
          </a:xfrm>
          <a:prstGeom prst="rect">
            <a:avLst/>
          </a:prstGeom>
        </p:spPr>
        <p:txBody>
          <a:bodyPr anchorCtr="0" anchor="t" bIns="91425" lIns="91425" spcFirstLastPara="1" rIns="91425" wrap="square" tIns="91425">
            <a:noAutofit/>
          </a:bodyPr>
          <a:lstStyle>
            <a:lvl1pPr indent="-342900" lvl="0" marL="457200" rtl="0">
              <a:spcBef>
                <a:spcPts val="1000"/>
              </a:spcBef>
              <a:spcAft>
                <a:spcPts val="0"/>
              </a:spcAft>
              <a:buSzPts val="1800"/>
              <a:buChar char="⦁"/>
              <a:defRPr/>
            </a:lvl1pPr>
            <a:lvl2pPr indent="-330200" lvl="1" marL="914400" rtl="0">
              <a:spcBef>
                <a:spcPts val="0"/>
              </a:spcBef>
              <a:spcAft>
                <a:spcPts val="0"/>
              </a:spcAft>
              <a:buSzPts val="1600"/>
              <a:buChar char="–"/>
              <a:defRPr/>
            </a:lvl2pPr>
            <a:lvl3pPr indent="-317500" lvl="2" marL="1371600" rtl="0">
              <a:spcBef>
                <a:spcPts val="0"/>
              </a:spcBef>
              <a:spcAft>
                <a:spcPts val="0"/>
              </a:spcAft>
              <a:buSzPts val="1400"/>
              <a:buChar char="⦁"/>
              <a:defRPr/>
            </a:lvl3pPr>
            <a:lvl4pPr indent="-304800" lvl="3" marL="1828800" rtl="0">
              <a:spcBef>
                <a:spcPts val="0"/>
              </a:spcBef>
              <a:spcAft>
                <a:spcPts val="0"/>
              </a:spcAft>
              <a:buSzPts val="1200"/>
              <a:buChar char="○"/>
              <a:defRPr/>
            </a:lvl4pPr>
            <a:lvl5pPr indent="-304800" lvl="4" marL="2286000" rtl="0">
              <a:spcBef>
                <a:spcPts val="0"/>
              </a:spcBef>
              <a:spcAft>
                <a:spcPts val="0"/>
              </a:spcAft>
              <a:buSzPts val="1200"/>
              <a:buChar char="○"/>
              <a:defRPr/>
            </a:lvl5pPr>
            <a:lvl6pPr indent="-304800" lvl="5" marL="2743200" rtl="0">
              <a:spcBef>
                <a:spcPts val="0"/>
              </a:spcBef>
              <a:spcAft>
                <a:spcPts val="0"/>
              </a:spcAft>
              <a:buSzPts val="1200"/>
              <a:buChar char="○"/>
              <a:defRPr/>
            </a:lvl6pPr>
            <a:lvl7pPr indent="-304800" lvl="6" marL="3200400" rtl="0">
              <a:spcBef>
                <a:spcPts val="0"/>
              </a:spcBef>
              <a:spcAft>
                <a:spcPts val="0"/>
              </a:spcAft>
              <a:buSzPts val="1200"/>
              <a:buChar char="○"/>
              <a:defRPr/>
            </a:lvl7pPr>
            <a:lvl8pPr indent="-304800" lvl="7" marL="3657600" rtl="0">
              <a:spcBef>
                <a:spcPts val="0"/>
              </a:spcBef>
              <a:spcAft>
                <a:spcPts val="0"/>
              </a:spcAft>
              <a:buSzPts val="1200"/>
              <a:buChar char="○"/>
              <a:defRPr/>
            </a:lvl8pPr>
            <a:lvl9pPr indent="-304800" lvl="8" marL="4114800" rtl="0">
              <a:spcBef>
                <a:spcPts val="0"/>
              </a:spcBef>
              <a:spcAft>
                <a:spcPts val="0"/>
              </a:spcAft>
              <a:buSzPts val="1200"/>
              <a:buChar char="○"/>
              <a:defRPr/>
            </a:lvl9pPr>
          </a:lstStyle>
          <a:p/>
        </p:txBody>
      </p:sp>
      <p:sp>
        <p:nvSpPr>
          <p:cNvPr id="42" name="Google Shape;4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5"/>
          <p:cNvSpPr/>
          <p:nvPr/>
        </p:nvSpPr>
        <p:spPr>
          <a:xfrm>
            <a:off x="4580100" y="2943919"/>
            <a:ext cx="4252200" cy="171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4580100" y="1152469"/>
            <a:ext cx="4252200" cy="1719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6"/>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47" name="Google Shape;47;p6"/>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txBox="1"/>
          <p:nvPr>
            <p:ph idx="1" type="body"/>
          </p:nvPr>
        </p:nvSpPr>
        <p:spPr>
          <a:xfrm>
            <a:off x="311700" y="859349"/>
            <a:ext cx="3999900" cy="37095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6"/>
          <p:cNvSpPr txBox="1"/>
          <p:nvPr>
            <p:ph idx="2" type="body"/>
          </p:nvPr>
        </p:nvSpPr>
        <p:spPr>
          <a:xfrm>
            <a:off x="4832400" y="859293"/>
            <a:ext cx="3999900" cy="3709500"/>
          </a:xfrm>
          <a:prstGeom prst="rect">
            <a:avLst/>
          </a:prstGeom>
        </p:spPr>
        <p:txBody>
          <a:bodyPr anchorCtr="0" anchor="t" bIns="91425" lIns="91425" spcFirstLastPara="1" rIns="91425" wrap="square" tIns="91425">
            <a:noAutofit/>
          </a:bodyPr>
          <a:lstStyle>
            <a:lvl1pPr indent="-317500" lvl="0" marL="457200">
              <a:spcBef>
                <a:spcPts val="100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0" name="Google Shape;5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Font typeface="Cabin"/>
              <a:buNone/>
            </a:pPr>
            <a:r>
              <a:t/>
            </a:r>
            <a:endParaRPr b="0" i="0" sz="2800" u="none" cap="none" strike="noStrike">
              <a:solidFill>
                <a:srgbClr val="FFFFFF"/>
              </a:solidFill>
              <a:latin typeface="Cabin"/>
              <a:ea typeface="Cabin"/>
              <a:cs typeface="Cabin"/>
              <a:sym typeface="Cabin"/>
            </a:endParaRPr>
          </a:p>
        </p:txBody>
      </p:sp>
      <p:sp>
        <p:nvSpPr>
          <p:cNvPr id="53" name="Google Shape;53;p7"/>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4" name="Google Shape;5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TITLE_ONLY_1">
    <p:spTree>
      <p:nvGrpSpPr>
        <p:cNvPr id="55" name="Shape 55"/>
        <p:cNvGrpSpPr/>
        <p:nvPr/>
      </p:nvGrpSpPr>
      <p:grpSpPr>
        <a:xfrm>
          <a:off x="0" y="0"/>
          <a:ext cx="0" cy="0"/>
          <a:chOff x="0" y="0"/>
          <a:chExt cx="0" cy="0"/>
        </a:xfrm>
      </p:grpSpPr>
      <p:sp>
        <p:nvSpPr>
          <p:cNvPr id="56" name="Google Shape;56;p8"/>
          <p:cNvSpPr txBox="1"/>
          <p:nvPr>
            <p:ph type="title"/>
          </p:nvPr>
        </p:nvSpPr>
        <p:spPr>
          <a:xfrm>
            <a:off x="311700" y="818098"/>
            <a:ext cx="8520600" cy="3507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C4587"/>
              </a:buClr>
              <a:buSzPts val="2400"/>
              <a:buNone/>
              <a:defRPr>
                <a:solidFill>
                  <a:srgbClr val="1C4587"/>
                </a:solidFill>
              </a:defRPr>
            </a:lvl1pPr>
            <a:lvl2pPr lvl="1" rtl="0" algn="ctr">
              <a:spcBef>
                <a:spcPts val="0"/>
              </a:spcBef>
              <a:spcAft>
                <a:spcPts val="0"/>
              </a:spcAft>
              <a:buClr>
                <a:srgbClr val="1C4587"/>
              </a:buClr>
              <a:buSzPts val="2800"/>
              <a:buNone/>
              <a:defRPr>
                <a:solidFill>
                  <a:srgbClr val="1C4587"/>
                </a:solidFill>
              </a:defRPr>
            </a:lvl2pPr>
            <a:lvl3pPr lvl="2" rtl="0" algn="ctr">
              <a:spcBef>
                <a:spcPts val="0"/>
              </a:spcBef>
              <a:spcAft>
                <a:spcPts val="0"/>
              </a:spcAft>
              <a:buClr>
                <a:srgbClr val="1C4587"/>
              </a:buClr>
              <a:buSzPts val="2800"/>
              <a:buNone/>
              <a:defRPr>
                <a:solidFill>
                  <a:srgbClr val="1C4587"/>
                </a:solidFill>
              </a:defRPr>
            </a:lvl3pPr>
            <a:lvl4pPr lvl="3" rtl="0" algn="ctr">
              <a:spcBef>
                <a:spcPts val="0"/>
              </a:spcBef>
              <a:spcAft>
                <a:spcPts val="0"/>
              </a:spcAft>
              <a:buClr>
                <a:srgbClr val="1C4587"/>
              </a:buClr>
              <a:buSzPts val="2800"/>
              <a:buNone/>
              <a:defRPr>
                <a:solidFill>
                  <a:srgbClr val="1C4587"/>
                </a:solidFill>
              </a:defRPr>
            </a:lvl4pPr>
            <a:lvl5pPr lvl="4" rtl="0" algn="ctr">
              <a:spcBef>
                <a:spcPts val="0"/>
              </a:spcBef>
              <a:spcAft>
                <a:spcPts val="0"/>
              </a:spcAft>
              <a:buClr>
                <a:srgbClr val="1C4587"/>
              </a:buClr>
              <a:buSzPts val="2800"/>
              <a:buNone/>
              <a:defRPr>
                <a:solidFill>
                  <a:srgbClr val="1C4587"/>
                </a:solidFill>
              </a:defRPr>
            </a:lvl5pPr>
            <a:lvl6pPr lvl="5" rtl="0" algn="ctr">
              <a:spcBef>
                <a:spcPts val="0"/>
              </a:spcBef>
              <a:spcAft>
                <a:spcPts val="0"/>
              </a:spcAft>
              <a:buClr>
                <a:srgbClr val="1C4587"/>
              </a:buClr>
              <a:buSzPts val="2800"/>
              <a:buNone/>
              <a:defRPr>
                <a:solidFill>
                  <a:srgbClr val="1C4587"/>
                </a:solidFill>
              </a:defRPr>
            </a:lvl6pPr>
            <a:lvl7pPr lvl="6" rtl="0" algn="ctr">
              <a:spcBef>
                <a:spcPts val="0"/>
              </a:spcBef>
              <a:spcAft>
                <a:spcPts val="0"/>
              </a:spcAft>
              <a:buClr>
                <a:srgbClr val="1C4587"/>
              </a:buClr>
              <a:buSzPts val="2800"/>
              <a:buNone/>
              <a:defRPr>
                <a:solidFill>
                  <a:srgbClr val="1C4587"/>
                </a:solidFill>
              </a:defRPr>
            </a:lvl7pPr>
            <a:lvl8pPr lvl="7" rtl="0" algn="ctr">
              <a:spcBef>
                <a:spcPts val="0"/>
              </a:spcBef>
              <a:spcAft>
                <a:spcPts val="0"/>
              </a:spcAft>
              <a:buClr>
                <a:srgbClr val="1C4587"/>
              </a:buClr>
              <a:buSzPts val="2800"/>
              <a:buNone/>
              <a:defRPr>
                <a:solidFill>
                  <a:srgbClr val="1C4587"/>
                </a:solidFill>
              </a:defRPr>
            </a:lvl8pPr>
            <a:lvl9pPr lvl="8" rtl="0" algn="ctr">
              <a:spcBef>
                <a:spcPts val="0"/>
              </a:spcBef>
              <a:spcAft>
                <a:spcPts val="0"/>
              </a:spcAft>
              <a:buClr>
                <a:srgbClr val="1C4587"/>
              </a:buClr>
              <a:buSzPts val="2800"/>
              <a:buNone/>
              <a:defRPr>
                <a:solidFill>
                  <a:srgbClr val="1C4587"/>
                </a:solidFill>
              </a:defRPr>
            </a:lvl9pPr>
          </a:lstStyle>
          <a:p/>
        </p:txBody>
      </p:sp>
      <p:sp>
        <p:nvSpPr>
          <p:cNvPr id="57" name="Google Shape;5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58" name="Shape 58"/>
        <p:cNvGrpSpPr/>
        <p:nvPr/>
      </p:nvGrpSpPr>
      <p:grpSpPr>
        <a:xfrm>
          <a:off x="0" y="0"/>
          <a:ext cx="0" cy="0"/>
          <a:chOff x="0" y="0"/>
          <a:chExt cx="0" cy="0"/>
        </a:xfrm>
      </p:grpSpPr>
      <p:sp>
        <p:nvSpPr>
          <p:cNvPr id="59" name="Google Shape;59;p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10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lide 1">
  <p:cSld name="TITLE_1_1">
    <p:spTree>
      <p:nvGrpSpPr>
        <p:cNvPr id="62" name="Shape 62"/>
        <p:cNvGrpSpPr/>
        <p:nvPr/>
      </p:nvGrpSpPr>
      <p:grpSpPr>
        <a:xfrm>
          <a:off x="0" y="0"/>
          <a:ext cx="0" cy="0"/>
          <a:chOff x="0" y="0"/>
          <a:chExt cx="0" cy="0"/>
        </a:xfrm>
      </p:grpSpPr>
      <p:sp>
        <p:nvSpPr>
          <p:cNvPr id="63" name="Google Shape;63;p10"/>
          <p:cNvSpPr/>
          <p:nvPr/>
        </p:nvSpPr>
        <p:spPr>
          <a:xfrm>
            <a:off x="-125" y="-6700"/>
            <a:ext cx="9144000" cy="698100"/>
          </a:xfrm>
          <a:prstGeom prst="rect">
            <a:avLst/>
          </a:prstGeom>
          <a:gradFill>
            <a:gsLst>
              <a:gs pos="0">
                <a:srgbClr val="18224F"/>
              </a:gs>
              <a:gs pos="51380">
                <a:srgbClr val="224297"/>
              </a:gs>
              <a:gs pos="100000">
                <a:srgbClr val="18224F"/>
              </a:gs>
            </a:gsLst>
            <a:lin ang="0" scaled="0"/>
          </a:gradFill>
          <a:ln>
            <a:noFill/>
          </a:ln>
        </p:spPr>
        <p:txBody>
          <a:bodyPr anchorCtr="0" anchor="ctr" bIns="35725" lIns="35725" spcFirstLastPara="1" rIns="35725" wrap="square" tIns="35725">
            <a:noAutofit/>
          </a:bodyPr>
          <a:lstStyle/>
          <a:p>
            <a:pPr indent="0" lvl="0" marL="0" marR="0" rtl="0" algn="ctr">
              <a:lnSpc>
                <a:spcPct val="100000"/>
              </a:lnSpc>
              <a:spcBef>
                <a:spcPts val="0"/>
              </a:spcBef>
              <a:spcAft>
                <a:spcPts val="0"/>
              </a:spcAft>
              <a:buClr>
                <a:srgbClr val="FFFFFF"/>
              </a:buClr>
              <a:buSzPts val="2800"/>
              <a:buFont typeface="Cabin"/>
              <a:buNone/>
            </a:pPr>
            <a:r>
              <a:t/>
            </a:r>
            <a:endParaRPr b="0" i="0" sz="2800" u="none" cap="none" strike="noStrike">
              <a:solidFill>
                <a:srgbClr val="FFFFFF"/>
              </a:solidFill>
              <a:latin typeface="Cabin"/>
              <a:ea typeface="Cabin"/>
              <a:cs typeface="Cabin"/>
              <a:sym typeface="Cabin"/>
            </a:endParaRPr>
          </a:p>
        </p:txBody>
      </p:sp>
      <p:sp>
        <p:nvSpPr>
          <p:cNvPr id="64" name="Google Shape;64;p10"/>
          <p:cNvSpPr txBox="1"/>
          <p:nvPr>
            <p:ph type="title"/>
          </p:nvPr>
        </p:nvSpPr>
        <p:spPr>
          <a:xfrm>
            <a:off x="311700" y="51913"/>
            <a:ext cx="8520600" cy="572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2400"/>
              <a:buNone/>
              <a:defRPr sz="2400">
                <a:solidFill>
                  <a:srgbClr val="FFFFFF"/>
                </a:solidFill>
              </a:defRPr>
            </a:lvl1pPr>
            <a:lvl2pPr lvl="1"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2pPr>
            <a:lvl3pPr lvl="2"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3pPr>
            <a:lvl4pPr lvl="3"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4pPr>
            <a:lvl5pPr lvl="4"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5pPr>
            <a:lvl6pPr lvl="5"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6pPr>
            <a:lvl7pPr lvl="6"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7pPr>
            <a:lvl8pPr lvl="7"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8pPr>
            <a:lvl9pPr lvl="8" rtl="0" algn="ctr">
              <a:lnSpc>
                <a:spcPct val="100000"/>
              </a:lnSpc>
              <a:spcBef>
                <a:spcPts val="0"/>
              </a:spcBef>
              <a:spcAft>
                <a:spcPts val="0"/>
              </a:spcAft>
              <a:buClr>
                <a:srgbClr val="FFFFFF"/>
              </a:buClr>
              <a:buSzPts val="3200"/>
              <a:buFont typeface="Questrial"/>
              <a:buNone/>
              <a:defRPr sz="3200">
                <a:solidFill>
                  <a:srgbClr val="FFFFFF"/>
                </a:solidFill>
                <a:latin typeface="Questrial"/>
                <a:ea typeface="Questrial"/>
                <a:cs typeface="Questrial"/>
                <a:sym typeface="Questrial"/>
              </a:defRPr>
            </a:lvl9pPr>
          </a:lstStyle>
          <a:p/>
        </p:txBody>
      </p:sp>
      <p:sp>
        <p:nvSpPr>
          <p:cNvPr id="65" name="Google Shape;65;p10"/>
          <p:cNvSpPr txBox="1"/>
          <p:nvPr>
            <p:ph idx="1" type="body"/>
          </p:nvPr>
        </p:nvSpPr>
        <p:spPr>
          <a:xfrm>
            <a:off x="311700" y="809568"/>
            <a:ext cx="8520600" cy="38472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1000"/>
              </a:spcBef>
              <a:spcAft>
                <a:spcPts val="0"/>
              </a:spcAft>
              <a:buClr>
                <a:srgbClr val="1C4587"/>
              </a:buClr>
              <a:buSzPts val="1800"/>
              <a:buChar char="⦁"/>
              <a:defRPr sz="1800"/>
            </a:lvl1pPr>
            <a:lvl2pPr indent="-330200" lvl="1" marL="914400" rtl="0" algn="l">
              <a:lnSpc>
                <a:spcPct val="100000"/>
              </a:lnSpc>
              <a:spcBef>
                <a:spcPts val="0"/>
              </a:spcBef>
              <a:spcAft>
                <a:spcPts val="0"/>
              </a:spcAft>
              <a:buClr>
                <a:srgbClr val="1C4587"/>
              </a:buClr>
              <a:buSzPts val="1600"/>
              <a:buChar char="–"/>
              <a:defRPr sz="1600"/>
            </a:lvl2pPr>
            <a:lvl3pPr indent="-317500" lvl="2" marL="1371600" rtl="0" algn="l">
              <a:lnSpc>
                <a:spcPct val="100000"/>
              </a:lnSpc>
              <a:spcBef>
                <a:spcPts val="0"/>
              </a:spcBef>
              <a:spcAft>
                <a:spcPts val="0"/>
              </a:spcAft>
              <a:buClr>
                <a:srgbClr val="1C4587"/>
              </a:buClr>
              <a:buSzPts val="1400"/>
              <a:buChar char="⦁"/>
              <a:defRPr/>
            </a:lvl3pPr>
            <a:lvl4pPr indent="-304800" lvl="3" marL="1828800" rtl="0" algn="l">
              <a:lnSpc>
                <a:spcPct val="100000"/>
              </a:lnSpc>
              <a:spcBef>
                <a:spcPts val="0"/>
              </a:spcBef>
              <a:spcAft>
                <a:spcPts val="0"/>
              </a:spcAft>
              <a:buClr>
                <a:schemeClr val="dk2"/>
              </a:buClr>
              <a:buSzPts val="1200"/>
              <a:buChar char="○"/>
              <a:defRPr sz="1200">
                <a:solidFill>
                  <a:schemeClr val="dk2"/>
                </a:solidFill>
              </a:defRPr>
            </a:lvl4pPr>
            <a:lvl5pPr indent="-304800" lvl="4" marL="2286000" rtl="0" algn="l">
              <a:lnSpc>
                <a:spcPct val="100000"/>
              </a:lnSpc>
              <a:spcBef>
                <a:spcPts val="0"/>
              </a:spcBef>
              <a:spcAft>
                <a:spcPts val="0"/>
              </a:spcAft>
              <a:buClr>
                <a:schemeClr val="dk2"/>
              </a:buClr>
              <a:buSzPts val="1200"/>
              <a:buChar char="○"/>
              <a:defRPr sz="1200">
                <a:solidFill>
                  <a:schemeClr val="dk2"/>
                </a:solidFill>
              </a:defRPr>
            </a:lvl5pPr>
            <a:lvl6pPr indent="-304800" lvl="5" marL="2743200" rtl="0" algn="l">
              <a:lnSpc>
                <a:spcPct val="100000"/>
              </a:lnSpc>
              <a:spcBef>
                <a:spcPts val="0"/>
              </a:spcBef>
              <a:spcAft>
                <a:spcPts val="0"/>
              </a:spcAft>
              <a:buClr>
                <a:schemeClr val="dk2"/>
              </a:buClr>
              <a:buSzPts val="1200"/>
              <a:buChar char="○"/>
              <a:defRPr sz="1200">
                <a:solidFill>
                  <a:schemeClr val="dk2"/>
                </a:solidFill>
              </a:defRPr>
            </a:lvl6pPr>
            <a:lvl7pPr indent="-304800" lvl="6" marL="3200400" rtl="0" algn="l">
              <a:lnSpc>
                <a:spcPct val="100000"/>
              </a:lnSpc>
              <a:spcBef>
                <a:spcPts val="0"/>
              </a:spcBef>
              <a:spcAft>
                <a:spcPts val="0"/>
              </a:spcAft>
              <a:buClr>
                <a:schemeClr val="dk2"/>
              </a:buClr>
              <a:buSzPts val="1200"/>
              <a:buChar char="○"/>
              <a:defRPr sz="1200">
                <a:solidFill>
                  <a:schemeClr val="dk2"/>
                </a:solidFill>
              </a:defRPr>
            </a:lvl7pPr>
            <a:lvl8pPr indent="-304800" lvl="7" marL="3657600" rtl="0" algn="l">
              <a:lnSpc>
                <a:spcPct val="100000"/>
              </a:lnSpc>
              <a:spcBef>
                <a:spcPts val="0"/>
              </a:spcBef>
              <a:spcAft>
                <a:spcPts val="0"/>
              </a:spcAft>
              <a:buClr>
                <a:schemeClr val="dk2"/>
              </a:buClr>
              <a:buSzPts val="1200"/>
              <a:buChar char="○"/>
              <a:defRPr sz="1200">
                <a:solidFill>
                  <a:schemeClr val="dk2"/>
                </a:solidFill>
              </a:defRPr>
            </a:lvl8pPr>
            <a:lvl9pPr indent="-304800" lvl="8" marL="4114800" rtl="0" algn="l">
              <a:lnSpc>
                <a:spcPct val="100000"/>
              </a:lnSpc>
              <a:spcBef>
                <a:spcPts val="0"/>
              </a:spcBef>
              <a:spcAft>
                <a:spcPts val="0"/>
              </a:spcAft>
              <a:buClr>
                <a:schemeClr val="dk2"/>
              </a:buClr>
              <a:buSzPts val="1200"/>
              <a:buChar char="○"/>
              <a:defRPr sz="1200">
                <a:solidFill>
                  <a:schemeClr val="dk2"/>
                </a:solidFill>
              </a:defRPr>
            </a:lvl9pPr>
          </a:lstStyle>
          <a:p/>
        </p:txBody>
      </p:sp>
      <p:pic>
        <p:nvPicPr>
          <p:cNvPr id="66" name="Google Shape;66;p10"/>
          <p:cNvPicPr preferRelativeResize="0"/>
          <p:nvPr/>
        </p:nvPicPr>
        <p:blipFill rotWithShape="1">
          <a:blip r:embed="rId2">
            <a:alphaModFix/>
          </a:blip>
          <a:srcRect b="0" l="0" r="0" t="0"/>
          <a:stretch/>
        </p:blipFill>
        <p:spPr>
          <a:xfrm>
            <a:off x="7358675" y="4591048"/>
            <a:ext cx="1473625" cy="5524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111600" y="8575"/>
            <a:ext cx="9032400" cy="689700"/>
          </a:xfrm>
          <a:prstGeom prst="rect">
            <a:avLst/>
          </a:prstGeom>
          <a:noFill/>
          <a:ln>
            <a:noFill/>
          </a:ln>
        </p:spPr>
        <p:txBody>
          <a:bodyPr anchorCtr="0" anchor="b" bIns="64275" lIns="64275" spcFirstLastPara="1" rIns="64275" wrap="square" tIns="64275">
            <a:noAutofit/>
          </a:bodyPr>
          <a:lstStyle/>
          <a:p>
            <a:pPr indent="0" lvl="0" marL="0" rtl="0" algn="ctr">
              <a:spcBef>
                <a:spcPts val="0"/>
              </a:spcBef>
              <a:spcAft>
                <a:spcPts val="0"/>
              </a:spcAft>
              <a:buNone/>
            </a:pPr>
            <a:r>
              <a:t/>
            </a:r>
            <a:endParaRPr b="1" sz="4500">
              <a:solidFill>
                <a:srgbClr val="FFFFFF"/>
              </a:solidFill>
              <a:latin typeface="Questrial"/>
              <a:ea typeface="Questrial"/>
              <a:cs typeface="Questrial"/>
              <a:sym typeface="Questrial"/>
            </a:endParaRPr>
          </a:p>
        </p:txBody>
      </p:sp>
      <p:sp>
        <p:nvSpPr>
          <p:cNvPr id="7" name="Google Shape;7;p1"/>
          <p:cNvSpPr txBox="1"/>
          <p:nvPr>
            <p:ph type="title"/>
          </p:nvPr>
        </p:nvSpPr>
        <p:spPr>
          <a:xfrm>
            <a:off x="311700" y="51913"/>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2400"/>
              <a:buFont typeface="Questrial"/>
              <a:buNone/>
              <a:defRPr b="1" sz="2400">
                <a:solidFill>
                  <a:srgbClr val="FFFFFF"/>
                </a:solidFill>
                <a:latin typeface="Questrial"/>
                <a:ea typeface="Questrial"/>
                <a:cs typeface="Questrial"/>
                <a:sym typeface="Questrial"/>
              </a:defRPr>
            </a:lvl1pPr>
            <a:lvl2pPr lvl="1"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2pPr>
            <a:lvl3pPr lvl="2"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3pPr>
            <a:lvl4pPr lvl="3"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4pPr>
            <a:lvl5pPr lvl="4"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5pPr>
            <a:lvl6pPr lvl="5"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6pPr>
            <a:lvl7pPr lvl="6"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7pPr>
            <a:lvl8pPr lvl="7"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8pPr>
            <a:lvl9pPr lvl="8" rtl="0">
              <a:spcBef>
                <a:spcPts val="0"/>
              </a:spcBef>
              <a:spcAft>
                <a:spcPts val="0"/>
              </a:spcAft>
              <a:buClr>
                <a:srgbClr val="FFFFFF"/>
              </a:buClr>
              <a:buSzPts val="2800"/>
              <a:buFont typeface="Century Gothic"/>
              <a:buNone/>
              <a:defRPr b="1" sz="2800">
                <a:solidFill>
                  <a:srgbClr val="FFFFFF"/>
                </a:solidFill>
                <a:latin typeface="Century Gothic"/>
                <a:ea typeface="Century Gothic"/>
                <a:cs typeface="Century Gothic"/>
                <a:sym typeface="Century Gothic"/>
              </a:defRPr>
            </a:lvl9pPr>
          </a:lstStyle>
          <a:p/>
        </p:txBody>
      </p:sp>
      <p:sp>
        <p:nvSpPr>
          <p:cNvPr id="8" name="Google Shape;8;p1"/>
          <p:cNvSpPr txBox="1"/>
          <p:nvPr>
            <p:ph idx="1" type="body"/>
          </p:nvPr>
        </p:nvSpPr>
        <p:spPr>
          <a:xfrm>
            <a:off x="311700" y="809568"/>
            <a:ext cx="8520600" cy="384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1000"/>
              </a:spcBef>
              <a:spcAft>
                <a:spcPts val="0"/>
              </a:spcAft>
              <a:buClr>
                <a:srgbClr val="1C4587"/>
              </a:buClr>
              <a:buSzPts val="1800"/>
              <a:buFont typeface="Questrial"/>
              <a:buChar char="⦁"/>
              <a:defRPr b="1" sz="1800">
                <a:latin typeface="Questrial"/>
                <a:ea typeface="Questrial"/>
                <a:cs typeface="Questrial"/>
                <a:sym typeface="Questrial"/>
              </a:defRPr>
            </a:lvl1pPr>
            <a:lvl2pPr indent="-330200" lvl="1" marL="914400">
              <a:lnSpc>
                <a:spcPct val="100000"/>
              </a:lnSpc>
              <a:spcBef>
                <a:spcPts val="0"/>
              </a:spcBef>
              <a:spcAft>
                <a:spcPts val="0"/>
              </a:spcAft>
              <a:buClr>
                <a:srgbClr val="1C4587"/>
              </a:buClr>
              <a:buSzPts val="1600"/>
              <a:buFont typeface="Questrial"/>
              <a:buChar char="–"/>
              <a:defRPr sz="1600">
                <a:latin typeface="Questrial"/>
                <a:ea typeface="Questrial"/>
                <a:cs typeface="Questrial"/>
                <a:sym typeface="Questrial"/>
              </a:defRPr>
            </a:lvl2pPr>
            <a:lvl3pPr indent="-317500" lvl="2" marL="1371600">
              <a:lnSpc>
                <a:spcPct val="100000"/>
              </a:lnSpc>
              <a:spcBef>
                <a:spcPts val="0"/>
              </a:spcBef>
              <a:spcAft>
                <a:spcPts val="0"/>
              </a:spcAft>
              <a:buClr>
                <a:srgbClr val="1C4587"/>
              </a:buClr>
              <a:buSzPts val="1400"/>
              <a:buFont typeface="Questrial"/>
              <a:buChar char="⦁"/>
              <a:defRPr>
                <a:latin typeface="Questrial"/>
                <a:ea typeface="Questrial"/>
                <a:cs typeface="Questrial"/>
                <a:sym typeface="Questrial"/>
              </a:defRPr>
            </a:lvl3pPr>
            <a:lvl4pPr indent="-304800" lvl="3" marL="182880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4pPr>
            <a:lvl5pPr indent="-304800" lvl="4" marL="228600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5pPr>
            <a:lvl6pPr indent="-304800" lvl="5" marL="274320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6pPr>
            <a:lvl7pPr indent="-304800" lvl="6" marL="320040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7pPr>
            <a:lvl8pPr indent="-304800" lvl="7" marL="365760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8pPr>
            <a:lvl9pPr indent="-304800" lvl="8" marL="4114800">
              <a:lnSpc>
                <a:spcPct val="100000"/>
              </a:lnSpc>
              <a:spcBef>
                <a:spcPts val="0"/>
              </a:spcBef>
              <a:spcAft>
                <a:spcPts val="0"/>
              </a:spcAft>
              <a:buClr>
                <a:schemeClr val="dk2"/>
              </a:buClr>
              <a:buSzPts val="1200"/>
              <a:buFont typeface="Questrial"/>
              <a:buChar char="○"/>
              <a:defRPr sz="1200">
                <a:solidFill>
                  <a:schemeClr val="dk2"/>
                </a:solidFill>
                <a:latin typeface="Questrial"/>
                <a:ea typeface="Questrial"/>
                <a:cs typeface="Questrial"/>
                <a:sym typeface="Questria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txBox="1"/>
          <p:nvPr/>
        </p:nvSpPr>
        <p:spPr>
          <a:xfrm>
            <a:off x="1349400" y="4768069"/>
            <a:ext cx="6445200" cy="22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800">
                <a:solidFill>
                  <a:srgbClr val="1C4587"/>
                </a:solidFill>
                <a:latin typeface="Questrial"/>
                <a:ea typeface="Questrial"/>
                <a:cs typeface="Questrial"/>
                <a:sym typeface="Questrial"/>
              </a:rPr>
              <a:t>J. Abbate / APS-DPP  / 11-11-2021</a:t>
            </a:r>
            <a:endParaRPr b="1" sz="800">
              <a:solidFill>
                <a:srgbClr val="1C4587"/>
              </a:solidFill>
              <a:latin typeface="Questrial"/>
              <a:ea typeface="Questrial"/>
              <a:cs typeface="Questrial"/>
              <a:sym typeface="Quest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1"/>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Machine learning for tokamak control</a:t>
            </a:r>
            <a:endParaRPr sz="2700"/>
          </a:p>
        </p:txBody>
      </p:sp>
      <p:sp>
        <p:nvSpPr>
          <p:cNvPr id="72" name="Google Shape;72;p11"/>
          <p:cNvSpPr txBox="1"/>
          <p:nvPr>
            <p:ph idx="1" type="subTitle"/>
          </p:nvPr>
        </p:nvSpPr>
        <p:spPr>
          <a:xfrm>
            <a:off x="311700" y="782875"/>
            <a:ext cx="3870000" cy="38736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Clr>
                <a:schemeClr val="dk1"/>
              </a:buClr>
              <a:buSzPts val="1100"/>
              <a:buFont typeface="Arial"/>
              <a:buNone/>
            </a:pPr>
            <a:r>
              <a:rPr lang="en" sz="1900"/>
              <a:t>J. Abbate</a:t>
            </a:r>
            <a:r>
              <a:rPr baseline="30000" lang="en" sz="1900"/>
              <a:t>1</a:t>
            </a:r>
            <a:r>
              <a:rPr lang="en" sz="1900"/>
              <a:t>, </a:t>
            </a:r>
            <a:endParaRPr sz="1900"/>
          </a:p>
          <a:p>
            <a:pPr indent="0" lvl="0" marL="0" rtl="0" algn="l">
              <a:spcBef>
                <a:spcPts val="0"/>
              </a:spcBef>
              <a:spcAft>
                <a:spcPts val="0"/>
              </a:spcAft>
              <a:buClr>
                <a:schemeClr val="dk1"/>
              </a:buClr>
              <a:buSzPts val="1100"/>
              <a:buFont typeface="Arial"/>
              <a:buNone/>
            </a:pPr>
            <a:r>
              <a:rPr b="0" lang="en" sz="1900"/>
              <a:t>R. Conlin</a:t>
            </a:r>
            <a:r>
              <a:rPr b="0" baseline="30000" lang="en" sz="1900"/>
              <a:t>1,2</a:t>
            </a:r>
            <a:r>
              <a:rPr b="0" lang="en" sz="1900"/>
              <a:t>, E. Fable</a:t>
            </a:r>
            <a:r>
              <a:rPr b="0" baseline="30000" lang="en" sz="1900"/>
              <a:t>3</a:t>
            </a:r>
            <a:r>
              <a:rPr b="0" lang="en" sz="1900"/>
              <a:t>, G. Tardini</a:t>
            </a:r>
            <a:r>
              <a:rPr b="0" baseline="30000" lang="en" sz="1900"/>
              <a:t>3</a:t>
            </a:r>
            <a:r>
              <a:rPr b="0" lang="en" sz="1900"/>
              <a:t>, </a:t>
            </a:r>
            <a:endParaRPr b="0" sz="1900"/>
          </a:p>
          <a:p>
            <a:pPr indent="0" lvl="0" marL="0" rtl="0" algn="l">
              <a:spcBef>
                <a:spcPts val="0"/>
              </a:spcBef>
              <a:spcAft>
                <a:spcPts val="0"/>
              </a:spcAft>
              <a:buClr>
                <a:schemeClr val="dk1"/>
              </a:buClr>
              <a:buSzPts val="1100"/>
              <a:buFont typeface="Arial"/>
              <a:buNone/>
            </a:pPr>
            <a:r>
              <a:rPr b="0" lang="en" sz="1900"/>
              <a:t>E. Kolemen</a:t>
            </a:r>
            <a:r>
              <a:rPr b="0" baseline="30000" lang="en" sz="1900"/>
              <a:t>1,2</a:t>
            </a:r>
            <a:endParaRPr b="0" sz="1900"/>
          </a:p>
          <a:p>
            <a:pPr indent="0" lvl="0" marL="0" rtl="0" algn="l">
              <a:spcBef>
                <a:spcPts val="1000"/>
              </a:spcBef>
              <a:spcAft>
                <a:spcPts val="0"/>
              </a:spcAft>
              <a:buClr>
                <a:schemeClr val="dk1"/>
              </a:buClr>
              <a:buSzPts val="1100"/>
              <a:buFont typeface="Arial"/>
              <a:buNone/>
            </a:pPr>
            <a:r>
              <a:rPr baseline="30000" lang="en" sz="1100"/>
              <a:t>1 </a:t>
            </a:r>
            <a:r>
              <a:rPr lang="en" sz="1100"/>
              <a:t>P</a:t>
            </a:r>
            <a:r>
              <a:rPr lang="en" sz="1100"/>
              <a:t>rinceton Plasma Physics Laboratory</a:t>
            </a:r>
            <a:endParaRPr sz="1100"/>
          </a:p>
          <a:p>
            <a:pPr indent="0" lvl="0" marL="0" rtl="0" algn="l">
              <a:spcBef>
                <a:spcPts val="1000"/>
              </a:spcBef>
              <a:spcAft>
                <a:spcPts val="0"/>
              </a:spcAft>
              <a:buNone/>
            </a:pPr>
            <a:r>
              <a:rPr baseline="30000" lang="en" sz="1100"/>
              <a:t>2 </a:t>
            </a:r>
            <a:r>
              <a:rPr lang="en" sz="1100"/>
              <a:t>Princeton University, Department of Mechanical and Aerospace Engineering</a:t>
            </a:r>
            <a:endParaRPr sz="1100"/>
          </a:p>
          <a:p>
            <a:pPr indent="0" lvl="0" marL="0" rtl="0" algn="l">
              <a:spcBef>
                <a:spcPts val="1000"/>
              </a:spcBef>
              <a:spcAft>
                <a:spcPts val="0"/>
              </a:spcAft>
              <a:buClr>
                <a:schemeClr val="dk1"/>
              </a:buClr>
              <a:buSzPts val="1100"/>
              <a:buFont typeface="Arial"/>
              <a:buNone/>
            </a:pPr>
            <a:r>
              <a:rPr baseline="30000" lang="en" sz="1100"/>
              <a:t>3</a:t>
            </a:r>
            <a:r>
              <a:rPr baseline="30000" lang="en" sz="1100"/>
              <a:t> </a:t>
            </a:r>
            <a:r>
              <a:rPr lang="en" sz="1100"/>
              <a:t>Max Planck Institute for Plasma Physics</a:t>
            </a:r>
            <a:endParaRPr sz="1100"/>
          </a:p>
          <a:p>
            <a:pPr indent="0" lvl="0" marL="0" rtl="0" algn="l">
              <a:spcBef>
                <a:spcPts val="0"/>
              </a:spcBef>
              <a:spcAft>
                <a:spcPts val="0"/>
              </a:spcAft>
              <a:buClr>
                <a:schemeClr val="dk1"/>
              </a:buClr>
              <a:buSzPts val="1100"/>
              <a:buFont typeface="Arial"/>
              <a:buNone/>
            </a:pPr>
            <a:r>
              <a:t/>
            </a:r>
            <a:endParaRPr sz="1900"/>
          </a:p>
          <a:p>
            <a:pPr indent="0" lvl="0" marL="0" rtl="0" algn="l">
              <a:spcBef>
                <a:spcPts val="0"/>
              </a:spcBef>
              <a:spcAft>
                <a:spcPts val="0"/>
              </a:spcAft>
              <a:buClr>
                <a:schemeClr val="dk1"/>
              </a:buClr>
              <a:buSzPts val="1100"/>
              <a:buFont typeface="Arial"/>
              <a:buNone/>
            </a:pPr>
            <a:r>
              <a:rPr lang="en" sz="1900"/>
              <a:t>APS-DPP: ML in Plasma</a:t>
            </a:r>
            <a:endParaRPr sz="1900"/>
          </a:p>
          <a:p>
            <a:pPr indent="0" lvl="0" marL="0" rtl="0" algn="l">
              <a:spcBef>
                <a:spcPts val="1000"/>
              </a:spcBef>
              <a:spcAft>
                <a:spcPts val="0"/>
              </a:spcAft>
              <a:buClr>
                <a:schemeClr val="dk1"/>
              </a:buClr>
              <a:buSzPts val="1100"/>
              <a:buFont typeface="Arial"/>
              <a:buNone/>
            </a:pPr>
            <a:r>
              <a:rPr lang="en" sz="1900"/>
              <a:t>November 11, 2021</a:t>
            </a:r>
            <a:endParaRPr/>
          </a:p>
          <a:p>
            <a:pPr indent="0" lvl="0" marL="0" rtl="0" algn="l">
              <a:spcBef>
                <a:spcPts val="10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0"/>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captures profile responses to NBI</a:t>
            </a:r>
            <a:endParaRPr/>
          </a:p>
        </p:txBody>
      </p:sp>
      <p:sp>
        <p:nvSpPr>
          <p:cNvPr id="173" name="Google Shape;173;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0"/>
          <p:cNvSpPr txBox="1"/>
          <p:nvPr/>
        </p:nvSpPr>
        <p:spPr>
          <a:xfrm>
            <a:off x="7907825" y="2608100"/>
            <a:ext cx="986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Questrial"/>
                <a:ea typeface="Questrial"/>
                <a:cs typeface="Questrial"/>
                <a:sym typeface="Questrial"/>
              </a:rPr>
              <a:t>DIII-D shot 175970</a:t>
            </a:r>
            <a:endParaRPr b="1" sz="900">
              <a:latin typeface="Questrial"/>
              <a:ea typeface="Questrial"/>
              <a:cs typeface="Questrial"/>
              <a:sym typeface="Questrial"/>
            </a:endParaRPr>
          </a:p>
        </p:txBody>
      </p:sp>
      <p:pic>
        <p:nvPicPr>
          <p:cNvPr id="175" name="Google Shape;175;p20"/>
          <p:cNvPicPr preferRelativeResize="0"/>
          <p:nvPr/>
        </p:nvPicPr>
        <p:blipFill rotWithShape="1">
          <a:blip r:embed="rId3">
            <a:alphaModFix/>
          </a:blip>
          <a:srcRect b="76149" l="0" r="0" t="5806"/>
          <a:stretch/>
        </p:blipFill>
        <p:spPr>
          <a:xfrm>
            <a:off x="677700" y="3347275"/>
            <a:ext cx="4167174" cy="1485124"/>
          </a:xfrm>
          <a:prstGeom prst="rect">
            <a:avLst/>
          </a:prstGeom>
          <a:noFill/>
          <a:ln>
            <a:noFill/>
          </a:ln>
        </p:spPr>
      </p:pic>
      <p:pic>
        <p:nvPicPr>
          <p:cNvPr id="176" name="Google Shape;176;p20"/>
          <p:cNvPicPr preferRelativeResize="0"/>
          <p:nvPr/>
        </p:nvPicPr>
        <p:blipFill rotWithShape="1">
          <a:blip r:embed="rId4">
            <a:alphaModFix/>
          </a:blip>
          <a:srcRect b="0" l="0" r="0" t="0"/>
          <a:stretch/>
        </p:blipFill>
        <p:spPr>
          <a:xfrm>
            <a:off x="5232500" y="3213200"/>
            <a:ext cx="3422050" cy="1619150"/>
          </a:xfrm>
          <a:prstGeom prst="rect">
            <a:avLst/>
          </a:prstGeom>
          <a:noFill/>
          <a:ln>
            <a:noFill/>
          </a:ln>
        </p:spPr>
      </p:pic>
      <p:sp>
        <p:nvSpPr>
          <p:cNvPr id="177" name="Google Shape;177;p20"/>
          <p:cNvSpPr/>
          <p:nvPr/>
        </p:nvSpPr>
        <p:spPr>
          <a:xfrm>
            <a:off x="5331425" y="4797300"/>
            <a:ext cx="237300" cy="3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7551125" y="3312175"/>
            <a:ext cx="11532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1236425" y="4797300"/>
            <a:ext cx="385800" cy="35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0"/>
          <p:cNvPicPr preferRelativeResize="0"/>
          <p:nvPr/>
        </p:nvPicPr>
        <p:blipFill rotWithShape="1">
          <a:blip r:embed="rId5">
            <a:alphaModFix/>
          </a:blip>
          <a:srcRect b="85299" l="0" r="0" t="2248"/>
          <a:stretch/>
        </p:blipFill>
        <p:spPr>
          <a:xfrm>
            <a:off x="2617363" y="867318"/>
            <a:ext cx="3909275" cy="862624"/>
          </a:xfrm>
          <a:prstGeom prst="rect">
            <a:avLst/>
          </a:prstGeom>
          <a:noFill/>
          <a:ln>
            <a:noFill/>
          </a:ln>
        </p:spPr>
      </p:pic>
      <p:pic>
        <p:nvPicPr>
          <p:cNvPr id="181" name="Google Shape;181;p20"/>
          <p:cNvPicPr preferRelativeResize="0"/>
          <p:nvPr/>
        </p:nvPicPr>
        <p:blipFill>
          <a:blip r:embed="rId6">
            <a:alphaModFix/>
          </a:blip>
          <a:stretch>
            <a:fillRect/>
          </a:stretch>
        </p:blipFill>
        <p:spPr>
          <a:xfrm>
            <a:off x="4158647" y="721312"/>
            <a:ext cx="900115" cy="260634"/>
          </a:xfrm>
          <a:prstGeom prst="rect">
            <a:avLst/>
          </a:prstGeom>
          <a:noFill/>
          <a:ln>
            <a:noFill/>
          </a:ln>
        </p:spPr>
      </p:pic>
      <p:pic>
        <p:nvPicPr>
          <p:cNvPr id="182" name="Google Shape;182;p20"/>
          <p:cNvPicPr preferRelativeResize="0"/>
          <p:nvPr/>
        </p:nvPicPr>
        <p:blipFill rotWithShape="1">
          <a:blip r:embed="rId5">
            <a:alphaModFix/>
          </a:blip>
          <a:srcRect b="0" l="0" r="0" t="92304"/>
          <a:stretch/>
        </p:blipFill>
        <p:spPr>
          <a:xfrm>
            <a:off x="2617363" y="2583374"/>
            <a:ext cx="3909275" cy="533138"/>
          </a:xfrm>
          <a:prstGeom prst="rect">
            <a:avLst/>
          </a:prstGeom>
          <a:noFill/>
          <a:ln>
            <a:noFill/>
          </a:ln>
        </p:spPr>
      </p:pic>
      <p:pic>
        <p:nvPicPr>
          <p:cNvPr id="183" name="Google Shape;183;p20"/>
          <p:cNvPicPr preferRelativeResize="0"/>
          <p:nvPr/>
        </p:nvPicPr>
        <p:blipFill rotWithShape="1">
          <a:blip r:embed="rId5">
            <a:alphaModFix/>
          </a:blip>
          <a:srcRect b="20071" l="0" r="0" t="67476"/>
          <a:stretch/>
        </p:blipFill>
        <p:spPr>
          <a:xfrm>
            <a:off x="2617363" y="1783101"/>
            <a:ext cx="3909275" cy="862624"/>
          </a:xfrm>
          <a:prstGeom prst="rect">
            <a:avLst/>
          </a:prstGeom>
          <a:noFill/>
          <a:ln>
            <a:noFill/>
          </a:ln>
        </p:spPr>
      </p:pic>
      <p:cxnSp>
        <p:nvCxnSpPr>
          <p:cNvPr id="184" name="Google Shape;184;p20"/>
          <p:cNvCxnSpPr/>
          <p:nvPr/>
        </p:nvCxnSpPr>
        <p:spPr>
          <a:xfrm rot="10800000">
            <a:off x="3946393" y="1519446"/>
            <a:ext cx="67500" cy="732000"/>
          </a:xfrm>
          <a:prstGeom prst="straightConnector1">
            <a:avLst/>
          </a:prstGeom>
          <a:noFill/>
          <a:ln cap="flat" cmpd="sng" w="19050">
            <a:solidFill>
              <a:schemeClr val="dk2"/>
            </a:solidFill>
            <a:prstDash val="solid"/>
            <a:round/>
            <a:headEnd len="med" w="med" type="none"/>
            <a:tailEnd len="med" w="med" type="triangle"/>
          </a:ln>
        </p:spPr>
      </p:cxnSp>
      <p:cxnSp>
        <p:nvCxnSpPr>
          <p:cNvPr id="185" name="Google Shape;185;p20"/>
          <p:cNvCxnSpPr/>
          <p:nvPr/>
        </p:nvCxnSpPr>
        <p:spPr>
          <a:xfrm rot="10800000">
            <a:off x="5267847" y="1387177"/>
            <a:ext cx="92700" cy="926400"/>
          </a:xfrm>
          <a:prstGeom prst="straightConnector1">
            <a:avLst/>
          </a:prstGeom>
          <a:noFill/>
          <a:ln cap="flat" cmpd="sng" w="19050">
            <a:solidFill>
              <a:schemeClr val="dk2"/>
            </a:solidFill>
            <a:prstDash val="solid"/>
            <a:round/>
            <a:headEnd len="med" w="med" type="none"/>
            <a:tailEnd len="med" w="med" type="triangle"/>
          </a:ln>
        </p:spPr>
      </p:cxnSp>
      <p:cxnSp>
        <p:nvCxnSpPr>
          <p:cNvPr id="186" name="Google Shape;186;p20"/>
          <p:cNvCxnSpPr/>
          <p:nvPr/>
        </p:nvCxnSpPr>
        <p:spPr>
          <a:xfrm>
            <a:off x="5296195" y="2313577"/>
            <a:ext cx="161100" cy="118500"/>
          </a:xfrm>
          <a:prstGeom prst="straightConnector1">
            <a:avLst/>
          </a:prstGeom>
          <a:noFill/>
          <a:ln cap="flat" cmpd="sng" w="28575">
            <a:solidFill>
              <a:srgbClr val="FF0000"/>
            </a:solidFill>
            <a:prstDash val="solid"/>
            <a:round/>
            <a:headEnd len="med" w="med" type="none"/>
            <a:tailEnd len="med" w="med" type="stealth"/>
          </a:ln>
        </p:spPr>
      </p:cxnSp>
      <p:cxnSp>
        <p:nvCxnSpPr>
          <p:cNvPr id="187" name="Google Shape;187;p20"/>
          <p:cNvCxnSpPr/>
          <p:nvPr/>
        </p:nvCxnSpPr>
        <p:spPr>
          <a:xfrm>
            <a:off x="3946324" y="2093121"/>
            <a:ext cx="169800" cy="367200"/>
          </a:xfrm>
          <a:prstGeom prst="straightConnector1">
            <a:avLst/>
          </a:prstGeom>
          <a:noFill/>
          <a:ln cap="flat" cmpd="sng" w="28575">
            <a:solidFill>
              <a:srgbClr val="FF0000"/>
            </a:solidFill>
            <a:prstDash val="solid"/>
            <a:round/>
            <a:headEnd len="med" w="med" type="none"/>
            <a:tailEnd len="med" w="med" type="stealth"/>
          </a:ln>
        </p:spPr>
      </p:cxnSp>
      <p:cxnSp>
        <p:nvCxnSpPr>
          <p:cNvPr id="188" name="Google Shape;188;p20"/>
          <p:cNvCxnSpPr>
            <a:endCxn id="175" idx="0"/>
          </p:cNvCxnSpPr>
          <p:nvPr/>
        </p:nvCxnSpPr>
        <p:spPr>
          <a:xfrm flipH="1">
            <a:off x="2761287" y="1909075"/>
            <a:ext cx="1145700" cy="1438200"/>
          </a:xfrm>
          <a:prstGeom prst="straightConnector1">
            <a:avLst/>
          </a:prstGeom>
          <a:noFill/>
          <a:ln cap="flat" cmpd="sng" w="76200">
            <a:solidFill>
              <a:schemeClr val="dk2"/>
            </a:solidFill>
            <a:prstDash val="solid"/>
            <a:round/>
            <a:headEnd len="med" w="med" type="none"/>
            <a:tailEnd len="med" w="med" type="triangle"/>
          </a:ln>
        </p:spPr>
      </p:cxnSp>
      <p:cxnSp>
        <p:nvCxnSpPr>
          <p:cNvPr id="189" name="Google Shape;189;p20"/>
          <p:cNvCxnSpPr>
            <a:endCxn id="176" idx="0"/>
          </p:cNvCxnSpPr>
          <p:nvPr/>
        </p:nvCxnSpPr>
        <p:spPr>
          <a:xfrm>
            <a:off x="5267725" y="1972700"/>
            <a:ext cx="1675800" cy="1240500"/>
          </a:xfrm>
          <a:prstGeom prst="straightConnector1">
            <a:avLst/>
          </a:prstGeom>
          <a:noFill/>
          <a:ln cap="flat" cmpd="sng" w="76200">
            <a:solidFill>
              <a:schemeClr val="dk2"/>
            </a:solidFill>
            <a:prstDash val="solid"/>
            <a:round/>
            <a:headEnd len="med" w="med" type="none"/>
            <a:tailEnd len="med" w="med" type="triangle"/>
          </a:ln>
        </p:spPr>
      </p:cxnSp>
      <p:sp>
        <p:nvSpPr>
          <p:cNvPr id="190" name="Google Shape;190;p20"/>
          <p:cNvSpPr txBox="1"/>
          <p:nvPr/>
        </p:nvSpPr>
        <p:spPr>
          <a:xfrm>
            <a:off x="6213250" y="728725"/>
            <a:ext cx="2943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Questrial"/>
                <a:ea typeface="Questrial"/>
                <a:cs typeface="Questrial"/>
                <a:sym typeface="Questrial"/>
              </a:rPr>
              <a:t>Abbate, Conlin 2021 </a:t>
            </a:r>
            <a:r>
              <a:rPr i="1" lang="en" sz="1100">
                <a:latin typeface="Questrial"/>
                <a:ea typeface="Questrial"/>
                <a:cs typeface="Questrial"/>
                <a:sym typeface="Questrial"/>
              </a:rPr>
              <a:t>Nucl. Fusion</a:t>
            </a:r>
            <a:r>
              <a:rPr b="1" lang="en" sz="1100">
                <a:latin typeface="Questrial"/>
                <a:ea typeface="Questrial"/>
                <a:cs typeface="Questrial"/>
                <a:sym typeface="Questrial"/>
              </a:rPr>
              <a:t> 61 </a:t>
            </a:r>
            <a:r>
              <a:rPr lang="en" sz="1100">
                <a:latin typeface="Questrial"/>
                <a:ea typeface="Questrial"/>
                <a:cs typeface="Questrial"/>
                <a:sym typeface="Questrial"/>
              </a:rPr>
              <a:t>046027</a:t>
            </a:r>
            <a:endParaRPr sz="1100">
              <a:latin typeface="Questrial"/>
              <a:ea typeface="Questrial"/>
              <a:cs typeface="Questrial"/>
              <a:sym typeface="Quest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1"/>
          <p:cNvPicPr preferRelativeResize="0"/>
          <p:nvPr/>
        </p:nvPicPr>
        <p:blipFill>
          <a:blip r:embed="rId3">
            <a:alphaModFix/>
          </a:blip>
          <a:stretch>
            <a:fillRect/>
          </a:stretch>
        </p:blipFill>
        <p:spPr>
          <a:xfrm>
            <a:off x="311700" y="695989"/>
            <a:ext cx="8520602" cy="4447510"/>
          </a:xfrm>
          <a:prstGeom prst="rect">
            <a:avLst/>
          </a:prstGeom>
          <a:noFill/>
          <a:ln>
            <a:noFill/>
          </a:ln>
        </p:spPr>
      </p:pic>
      <p:sp>
        <p:nvSpPr>
          <p:cNvPr id="196" name="Google Shape;196;p21"/>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(Reminder)</a:t>
            </a:r>
            <a:r>
              <a:rPr lang="en"/>
              <a:t>: reasonable core-Te tracking via pinj control</a:t>
            </a:r>
            <a:endParaRPr/>
          </a:p>
        </p:txBody>
      </p:sp>
      <p:sp>
        <p:nvSpPr>
          <p:cNvPr id="197" name="Google Shape;19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21"/>
          <p:cNvSpPr txBox="1"/>
          <p:nvPr/>
        </p:nvSpPr>
        <p:spPr>
          <a:xfrm>
            <a:off x="1167600" y="2669175"/>
            <a:ext cx="2707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Questrial"/>
                <a:ea typeface="Questrial"/>
                <a:cs typeface="Questrial"/>
                <a:sym typeface="Questrial"/>
              </a:rPr>
              <a:t>DIII-D shot 187076</a:t>
            </a:r>
            <a:endParaRPr b="1" sz="900">
              <a:latin typeface="Questrial"/>
              <a:ea typeface="Questrial"/>
              <a:cs typeface="Questrial"/>
              <a:sym typeface="Quest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Future: Better underlying model by leveraging physics sims</a:t>
            </a:r>
            <a:endParaRPr/>
          </a:p>
        </p:txBody>
      </p:sp>
      <p:sp>
        <p:nvSpPr>
          <p:cNvPr id="204" name="Google Shape;204;p22"/>
          <p:cNvSpPr txBox="1"/>
          <p:nvPr>
            <p:ph idx="1" type="body"/>
          </p:nvPr>
        </p:nvSpPr>
        <p:spPr>
          <a:xfrm>
            <a:off x="311700" y="809568"/>
            <a:ext cx="8520600" cy="38472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a:t>Data-driven models primarily lack</a:t>
            </a:r>
            <a:endParaRPr/>
          </a:p>
          <a:p>
            <a:pPr indent="-330200" lvl="1" marL="914400" rtl="0" algn="l">
              <a:spcBef>
                <a:spcPts val="0"/>
              </a:spcBef>
              <a:spcAft>
                <a:spcPts val="0"/>
              </a:spcAft>
              <a:buSzPts val="1600"/>
              <a:buChar char="–"/>
            </a:pPr>
            <a:r>
              <a:rPr lang="en"/>
              <a:t>Extrapolability</a:t>
            </a:r>
            <a:endParaRPr/>
          </a:p>
          <a:p>
            <a:pPr indent="-330200" lvl="1" marL="914400" rtl="0" algn="l">
              <a:spcBef>
                <a:spcPts val="0"/>
              </a:spcBef>
              <a:spcAft>
                <a:spcPts val="0"/>
              </a:spcAft>
              <a:buSzPts val="1600"/>
              <a:buChar char="–"/>
            </a:pPr>
            <a:r>
              <a:rPr lang="en"/>
              <a:t>Causality </a:t>
            </a:r>
            <a:endParaRPr/>
          </a:p>
          <a:p>
            <a:pPr indent="-330200" lvl="1" marL="914400" rtl="0" algn="l">
              <a:spcBef>
                <a:spcPts val="0"/>
              </a:spcBef>
              <a:spcAft>
                <a:spcPts val="0"/>
              </a:spcAft>
              <a:buSzPts val="1600"/>
              <a:buChar char="–"/>
            </a:pPr>
            <a:r>
              <a:rPr lang="en"/>
              <a:t>Data coverage </a:t>
            </a:r>
            <a:endParaRPr/>
          </a:p>
          <a:p>
            <a:pPr indent="-342900" lvl="0" marL="457200" rtl="0" algn="l">
              <a:spcBef>
                <a:spcPts val="0"/>
              </a:spcBef>
              <a:spcAft>
                <a:spcPts val="0"/>
              </a:spcAft>
              <a:buSzPts val="1800"/>
              <a:buChar char="⦁"/>
            </a:pPr>
            <a:r>
              <a:rPr lang="en"/>
              <a:t>These are exactly the areas predict-first physics simulations succeed</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 u="sng"/>
              <a:t>Train model with both data </a:t>
            </a:r>
            <a:r>
              <a:rPr i="1" lang="en" u="sng"/>
              <a:t>and</a:t>
            </a:r>
            <a:r>
              <a:rPr lang="en" u="sng"/>
              <a:t> simulation outputs</a:t>
            </a:r>
            <a:endParaRPr u="sng"/>
          </a:p>
        </p:txBody>
      </p:sp>
      <p:sp>
        <p:nvSpPr>
          <p:cNvPr id="205" name="Google Shape;205;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3"/>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Future: Better underlying model by leveraging physics sims</a:t>
            </a:r>
            <a:endParaRPr/>
          </a:p>
        </p:txBody>
      </p:sp>
      <p:sp>
        <p:nvSpPr>
          <p:cNvPr id="211" name="Google Shape;21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2" name="Google Shape;212;p23"/>
          <p:cNvSpPr txBox="1"/>
          <p:nvPr/>
        </p:nvSpPr>
        <p:spPr>
          <a:xfrm>
            <a:off x="7907825" y="2608100"/>
            <a:ext cx="986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Questrial"/>
                <a:ea typeface="Questrial"/>
                <a:cs typeface="Questrial"/>
                <a:sym typeface="Questrial"/>
              </a:rPr>
              <a:t>DIII-D shot 131491</a:t>
            </a:r>
            <a:endParaRPr b="1" sz="900">
              <a:latin typeface="Questrial"/>
              <a:ea typeface="Questrial"/>
              <a:cs typeface="Questrial"/>
              <a:sym typeface="Questrial"/>
            </a:endParaRPr>
          </a:p>
        </p:txBody>
      </p:sp>
      <p:sp>
        <p:nvSpPr>
          <p:cNvPr id="213" name="Google Shape;213;p23"/>
          <p:cNvSpPr txBox="1"/>
          <p:nvPr/>
        </p:nvSpPr>
        <p:spPr>
          <a:xfrm rot="1405931">
            <a:off x="7647648" y="1033499"/>
            <a:ext cx="1507305" cy="55585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200">
                <a:latin typeface="Questrial"/>
                <a:ea typeface="Questrial"/>
                <a:cs typeface="Questrial"/>
                <a:sym typeface="Questrial"/>
              </a:rPr>
              <a:t>“ASTRA” module in private branch for</a:t>
            </a:r>
            <a:endParaRPr b="1" sz="1200">
              <a:latin typeface="Questrial"/>
              <a:ea typeface="Questrial"/>
              <a:cs typeface="Questrial"/>
              <a:sym typeface="Questrial"/>
            </a:endParaRPr>
          </a:p>
        </p:txBody>
      </p:sp>
      <p:pic>
        <p:nvPicPr>
          <p:cNvPr id="214" name="Google Shape;214;p23"/>
          <p:cNvPicPr preferRelativeResize="0"/>
          <p:nvPr/>
        </p:nvPicPr>
        <p:blipFill>
          <a:blip r:embed="rId3">
            <a:alphaModFix/>
          </a:blip>
          <a:stretch>
            <a:fillRect/>
          </a:stretch>
        </p:blipFill>
        <p:spPr>
          <a:xfrm rot="1348737">
            <a:off x="7855716" y="1482176"/>
            <a:ext cx="710864" cy="295322"/>
          </a:xfrm>
          <a:prstGeom prst="rect">
            <a:avLst/>
          </a:prstGeom>
          <a:noFill/>
          <a:ln>
            <a:noFill/>
          </a:ln>
        </p:spPr>
      </p:pic>
      <p:pic>
        <p:nvPicPr>
          <p:cNvPr id="215" name="Google Shape;215;p23"/>
          <p:cNvPicPr preferRelativeResize="0"/>
          <p:nvPr/>
        </p:nvPicPr>
        <p:blipFill>
          <a:blip r:embed="rId4">
            <a:alphaModFix/>
          </a:blip>
          <a:stretch>
            <a:fillRect/>
          </a:stretch>
        </p:blipFill>
        <p:spPr>
          <a:xfrm>
            <a:off x="1494775" y="712575"/>
            <a:ext cx="6154448" cy="4430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under-the-hood: data-driven</a:t>
            </a:r>
            <a:endParaRPr/>
          </a:p>
        </p:txBody>
      </p:sp>
      <p:cxnSp>
        <p:nvCxnSpPr>
          <p:cNvPr id="221" name="Google Shape;221;p24"/>
          <p:cNvCxnSpPr>
            <a:stCxn id="222" idx="2"/>
            <a:endCxn id="223" idx="2"/>
          </p:cNvCxnSpPr>
          <p:nvPr/>
        </p:nvCxnSpPr>
        <p:spPr>
          <a:xfrm>
            <a:off x="866550" y="3448474"/>
            <a:ext cx="1355400" cy="0"/>
          </a:xfrm>
          <a:prstGeom prst="straightConnector1">
            <a:avLst/>
          </a:prstGeom>
          <a:noFill/>
          <a:ln cap="flat" cmpd="sng" w="76200">
            <a:solidFill>
              <a:srgbClr val="000000"/>
            </a:solidFill>
            <a:prstDash val="solid"/>
            <a:round/>
            <a:headEnd len="med" w="med" type="none"/>
            <a:tailEnd len="med" w="med" type="triangle"/>
          </a:ln>
        </p:spPr>
      </p:cxnSp>
      <p:cxnSp>
        <p:nvCxnSpPr>
          <p:cNvPr id="224" name="Google Shape;224;p24"/>
          <p:cNvCxnSpPr>
            <a:stCxn id="225" idx="2"/>
            <a:endCxn id="226" idx="2"/>
          </p:cNvCxnSpPr>
          <p:nvPr/>
        </p:nvCxnSpPr>
        <p:spPr>
          <a:xfrm>
            <a:off x="866550" y="1631125"/>
            <a:ext cx="1355400" cy="0"/>
          </a:xfrm>
          <a:prstGeom prst="straightConnector1">
            <a:avLst/>
          </a:prstGeom>
          <a:noFill/>
          <a:ln cap="flat" cmpd="sng" w="76200">
            <a:solidFill>
              <a:srgbClr val="000000"/>
            </a:solidFill>
            <a:prstDash val="solid"/>
            <a:round/>
            <a:headEnd len="med" w="med" type="none"/>
            <a:tailEnd len="med" w="med" type="triangle"/>
          </a:ln>
        </p:spPr>
      </p:cxnSp>
      <p:cxnSp>
        <p:nvCxnSpPr>
          <p:cNvPr id="227" name="Google Shape;227;p24"/>
          <p:cNvCxnSpPr>
            <a:stCxn id="223" idx="6"/>
            <a:endCxn id="228" idx="3"/>
          </p:cNvCxnSpPr>
          <p:nvPr/>
        </p:nvCxnSpPr>
        <p:spPr>
          <a:xfrm flipH="1" rot="10800000">
            <a:off x="4883850" y="2847275"/>
            <a:ext cx="2158500" cy="601200"/>
          </a:xfrm>
          <a:prstGeom prst="straightConnector1">
            <a:avLst/>
          </a:prstGeom>
          <a:noFill/>
          <a:ln cap="flat" cmpd="sng" w="76200">
            <a:solidFill>
              <a:srgbClr val="000000"/>
            </a:solidFill>
            <a:prstDash val="solid"/>
            <a:round/>
            <a:headEnd len="med" w="med" type="none"/>
            <a:tailEnd len="med" w="med" type="triangle"/>
          </a:ln>
        </p:spPr>
      </p:cxnSp>
      <p:cxnSp>
        <p:nvCxnSpPr>
          <p:cNvPr id="229" name="Google Shape;229;p24"/>
          <p:cNvCxnSpPr>
            <a:endCxn id="230" idx="0"/>
          </p:cNvCxnSpPr>
          <p:nvPr/>
        </p:nvCxnSpPr>
        <p:spPr>
          <a:xfrm flipH="1">
            <a:off x="7408175" y="3324875"/>
            <a:ext cx="3000" cy="1196100"/>
          </a:xfrm>
          <a:prstGeom prst="straightConnector1">
            <a:avLst/>
          </a:prstGeom>
          <a:noFill/>
          <a:ln cap="flat" cmpd="sng" w="38100">
            <a:solidFill>
              <a:srgbClr val="000000"/>
            </a:solidFill>
            <a:prstDash val="solid"/>
            <a:round/>
            <a:headEnd len="med" w="med" type="none"/>
            <a:tailEnd len="med" w="med" type="triangle"/>
          </a:ln>
        </p:spPr>
      </p:cxnSp>
      <p:cxnSp>
        <p:nvCxnSpPr>
          <p:cNvPr id="231" name="Google Shape;231;p24"/>
          <p:cNvCxnSpPr>
            <a:stCxn id="226" idx="6"/>
            <a:endCxn id="228" idx="1"/>
          </p:cNvCxnSpPr>
          <p:nvPr/>
        </p:nvCxnSpPr>
        <p:spPr>
          <a:xfrm>
            <a:off x="4883850" y="1631125"/>
            <a:ext cx="2158500" cy="364200"/>
          </a:xfrm>
          <a:prstGeom prst="straightConnector1">
            <a:avLst/>
          </a:prstGeom>
          <a:noFill/>
          <a:ln cap="flat" cmpd="sng" w="76200">
            <a:solidFill>
              <a:srgbClr val="000000"/>
            </a:solidFill>
            <a:prstDash val="solid"/>
            <a:round/>
            <a:headEnd len="med" w="med" type="none"/>
            <a:tailEnd len="med" w="med" type="triangle"/>
          </a:ln>
        </p:spPr>
      </p:cxnSp>
      <p:sp>
        <p:nvSpPr>
          <p:cNvPr id="222" name="Google Shape;222;p24"/>
          <p:cNvSpPr/>
          <p:nvPr/>
        </p:nvSpPr>
        <p:spPr>
          <a:xfrm rot="-5400000">
            <a:off x="-204900" y="3212374"/>
            <a:ext cx="16707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Profiles @ t</a:t>
            </a:r>
            <a:endParaRPr b="1" sz="2000"/>
          </a:p>
        </p:txBody>
      </p:sp>
      <p:sp>
        <p:nvSpPr>
          <p:cNvPr id="230" name="Google Shape;230;p24"/>
          <p:cNvSpPr/>
          <p:nvPr/>
        </p:nvSpPr>
        <p:spPr>
          <a:xfrm>
            <a:off x="5672225" y="4520975"/>
            <a:ext cx="3471900" cy="571200"/>
          </a:xfrm>
          <a:prstGeom prst="rect">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Predicted Profiles @ t+Δt</a:t>
            </a:r>
            <a:endParaRPr b="1" sz="2000"/>
          </a:p>
        </p:txBody>
      </p:sp>
      <p:sp>
        <p:nvSpPr>
          <p:cNvPr id="226" name="Google Shape;226;p24"/>
          <p:cNvSpPr/>
          <p:nvPr/>
        </p:nvSpPr>
        <p:spPr>
          <a:xfrm>
            <a:off x="2221950" y="1028725"/>
            <a:ext cx="26619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LSTM “memory” network</a:t>
            </a:r>
            <a:endParaRPr b="1" sz="2000"/>
          </a:p>
        </p:txBody>
      </p:sp>
      <p:sp>
        <p:nvSpPr>
          <p:cNvPr id="225" name="Google Shape;225;p24"/>
          <p:cNvSpPr/>
          <p:nvPr/>
        </p:nvSpPr>
        <p:spPr>
          <a:xfrm rot="-5400000">
            <a:off x="-195750" y="1395025"/>
            <a:ext cx="16524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Actuators</a:t>
            </a:r>
            <a:endParaRPr b="1" sz="2000"/>
          </a:p>
        </p:txBody>
      </p:sp>
      <p:sp>
        <p:nvSpPr>
          <p:cNvPr id="223" name="Google Shape;223;p24"/>
          <p:cNvSpPr/>
          <p:nvPr/>
        </p:nvSpPr>
        <p:spPr>
          <a:xfrm>
            <a:off x="2221950" y="2846075"/>
            <a:ext cx="26619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CNN “convolution” network</a:t>
            </a:r>
            <a:endParaRPr b="1" sz="2000"/>
          </a:p>
        </p:txBody>
      </p:sp>
      <p:sp>
        <p:nvSpPr>
          <p:cNvPr id="228" name="Google Shape;228;p24"/>
          <p:cNvSpPr/>
          <p:nvPr/>
        </p:nvSpPr>
        <p:spPr>
          <a:xfrm>
            <a:off x="6696075" y="1818925"/>
            <a:ext cx="23640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Dense</a:t>
            </a:r>
            <a:endParaRPr b="1" sz="2000"/>
          </a:p>
        </p:txBody>
      </p:sp>
      <p:sp>
        <p:nvSpPr>
          <p:cNvPr id="232" name="Google Shape;232;p24"/>
          <p:cNvSpPr/>
          <p:nvPr/>
        </p:nvSpPr>
        <p:spPr>
          <a:xfrm>
            <a:off x="2156125" y="841525"/>
            <a:ext cx="6987900" cy="33120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rgbClr val="FFFFFF"/>
                </a:solidFill>
              </a:rPr>
              <a:t>Black Box</a:t>
            </a:r>
            <a:endParaRPr b="1" sz="5000">
              <a:solidFill>
                <a:srgbClr val="FFFFFF"/>
              </a:solidFill>
            </a:endParaRPr>
          </a:p>
        </p:txBody>
      </p:sp>
      <p:sp>
        <p:nvSpPr>
          <p:cNvPr id="233" name="Google Shape;233;p24"/>
          <p:cNvSpPr txBox="1"/>
          <p:nvPr>
            <p:ph idx="12" type="sldNum"/>
          </p:nvPr>
        </p:nvSpPr>
        <p:spPr>
          <a:xfrm>
            <a:off x="394358" y="46223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5"/>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under-the-hood: data</a:t>
            </a:r>
            <a:r>
              <a:rPr lang="en" u="sng"/>
              <a:t>+sim</a:t>
            </a:r>
            <a:r>
              <a:rPr lang="en"/>
              <a:t>-driven</a:t>
            </a:r>
            <a:endParaRPr/>
          </a:p>
        </p:txBody>
      </p:sp>
      <p:cxnSp>
        <p:nvCxnSpPr>
          <p:cNvPr id="239" name="Google Shape;239;p25"/>
          <p:cNvCxnSpPr>
            <a:endCxn id="240" idx="2"/>
          </p:cNvCxnSpPr>
          <p:nvPr/>
        </p:nvCxnSpPr>
        <p:spPr>
          <a:xfrm flipH="1" rot="10800000">
            <a:off x="866550" y="3448475"/>
            <a:ext cx="1355400" cy="6600"/>
          </a:xfrm>
          <a:prstGeom prst="straightConnector1">
            <a:avLst/>
          </a:prstGeom>
          <a:noFill/>
          <a:ln cap="flat" cmpd="sng" w="76200">
            <a:solidFill>
              <a:srgbClr val="000000"/>
            </a:solidFill>
            <a:prstDash val="solid"/>
            <a:round/>
            <a:headEnd len="med" w="med" type="none"/>
            <a:tailEnd len="med" w="med" type="triangle"/>
          </a:ln>
        </p:spPr>
      </p:cxnSp>
      <p:cxnSp>
        <p:nvCxnSpPr>
          <p:cNvPr id="241" name="Google Shape;241;p25"/>
          <p:cNvCxnSpPr>
            <a:stCxn id="242" idx="2"/>
            <a:endCxn id="243" idx="2"/>
          </p:cNvCxnSpPr>
          <p:nvPr/>
        </p:nvCxnSpPr>
        <p:spPr>
          <a:xfrm>
            <a:off x="1399950" y="1631125"/>
            <a:ext cx="822000" cy="0"/>
          </a:xfrm>
          <a:prstGeom prst="straightConnector1">
            <a:avLst/>
          </a:prstGeom>
          <a:noFill/>
          <a:ln cap="flat" cmpd="sng" w="76200">
            <a:solidFill>
              <a:srgbClr val="000000"/>
            </a:solidFill>
            <a:prstDash val="solid"/>
            <a:round/>
            <a:headEnd len="med" w="med" type="none"/>
            <a:tailEnd len="med" w="med" type="triangle"/>
          </a:ln>
        </p:spPr>
      </p:cxnSp>
      <p:cxnSp>
        <p:nvCxnSpPr>
          <p:cNvPr id="244" name="Google Shape;244;p25"/>
          <p:cNvCxnSpPr>
            <a:stCxn id="240" idx="6"/>
            <a:endCxn id="245" idx="3"/>
          </p:cNvCxnSpPr>
          <p:nvPr/>
        </p:nvCxnSpPr>
        <p:spPr>
          <a:xfrm flipH="1" rot="10800000">
            <a:off x="4883850" y="2847275"/>
            <a:ext cx="2158500" cy="601200"/>
          </a:xfrm>
          <a:prstGeom prst="straightConnector1">
            <a:avLst/>
          </a:prstGeom>
          <a:noFill/>
          <a:ln cap="flat" cmpd="sng" w="76200">
            <a:solidFill>
              <a:srgbClr val="000000"/>
            </a:solidFill>
            <a:prstDash val="solid"/>
            <a:round/>
            <a:headEnd len="med" w="med" type="none"/>
            <a:tailEnd len="med" w="med" type="triangle"/>
          </a:ln>
        </p:spPr>
      </p:cxnSp>
      <p:cxnSp>
        <p:nvCxnSpPr>
          <p:cNvPr id="246" name="Google Shape;246;p25"/>
          <p:cNvCxnSpPr>
            <a:endCxn id="247" idx="0"/>
          </p:cNvCxnSpPr>
          <p:nvPr/>
        </p:nvCxnSpPr>
        <p:spPr>
          <a:xfrm flipH="1">
            <a:off x="7408175" y="3324875"/>
            <a:ext cx="3000" cy="1196100"/>
          </a:xfrm>
          <a:prstGeom prst="straightConnector1">
            <a:avLst/>
          </a:prstGeom>
          <a:noFill/>
          <a:ln cap="flat" cmpd="sng" w="38100">
            <a:solidFill>
              <a:srgbClr val="000000"/>
            </a:solidFill>
            <a:prstDash val="solid"/>
            <a:round/>
            <a:headEnd len="med" w="med" type="none"/>
            <a:tailEnd len="med" w="med" type="triangle"/>
          </a:ln>
        </p:spPr>
      </p:cxnSp>
      <p:cxnSp>
        <p:nvCxnSpPr>
          <p:cNvPr id="248" name="Google Shape;248;p25"/>
          <p:cNvCxnSpPr>
            <a:stCxn id="243" idx="6"/>
            <a:endCxn id="245" idx="1"/>
          </p:cNvCxnSpPr>
          <p:nvPr/>
        </p:nvCxnSpPr>
        <p:spPr>
          <a:xfrm>
            <a:off x="4883850" y="1631125"/>
            <a:ext cx="2158500" cy="364200"/>
          </a:xfrm>
          <a:prstGeom prst="straightConnector1">
            <a:avLst/>
          </a:prstGeom>
          <a:noFill/>
          <a:ln cap="flat" cmpd="sng" w="76200">
            <a:solidFill>
              <a:srgbClr val="000000"/>
            </a:solidFill>
            <a:prstDash val="solid"/>
            <a:round/>
            <a:headEnd len="med" w="med" type="none"/>
            <a:tailEnd len="med" w="med" type="triangle"/>
          </a:ln>
        </p:spPr>
      </p:cxnSp>
      <p:sp>
        <p:nvSpPr>
          <p:cNvPr id="249" name="Google Shape;249;p25"/>
          <p:cNvSpPr/>
          <p:nvPr/>
        </p:nvSpPr>
        <p:spPr>
          <a:xfrm rot="-5400000">
            <a:off x="-204900" y="1383574"/>
            <a:ext cx="16707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Profiles @ t</a:t>
            </a:r>
            <a:endParaRPr b="1" sz="2000"/>
          </a:p>
        </p:txBody>
      </p:sp>
      <p:sp>
        <p:nvSpPr>
          <p:cNvPr id="247" name="Google Shape;247;p25"/>
          <p:cNvSpPr/>
          <p:nvPr/>
        </p:nvSpPr>
        <p:spPr>
          <a:xfrm>
            <a:off x="5672225" y="4520975"/>
            <a:ext cx="3471900" cy="571200"/>
          </a:xfrm>
          <a:prstGeom prst="rect">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Predicted Profiles @ t+Δt</a:t>
            </a:r>
            <a:endParaRPr b="1" sz="2000"/>
          </a:p>
        </p:txBody>
      </p:sp>
      <p:sp>
        <p:nvSpPr>
          <p:cNvPr id="243" name="Google Shape;243;p25"/>
          <p:cNvSpPr/>
          <p:nvPr/>
        </p:nvSpPr>
        <p:spPr>
          <a:xfrm>
            <a:off x="2221950" y="1028725"/>
            <a:ext cx="26619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LSTM “memory” network</a:t>
            </a:r>
            <a:endParaRPr b="1" sz="2000"/>
          </a:p>
        </p:txBody>
      </p:sp>
      <p:sp>
        <p:nvSpPr>
          <p:cNvPr id="242" name="Google Shape;242;p25"/>
          <p:cNvSpPr/>
          <p:nvPr/>
        </p:nvSpPr>
        <p:spPr>
          <a:xfrm rot="-5400000">
            <a:off x="337650" y="1395025"/>
            <a:ext cx="16524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Actuators</a:t>
            </a:r>
            <a:endParaRPr b="1" sz="2000"/>
          </a:p>
        </p:txBody>
      </p:sp>
      <p:sp>
        <p:nvSpPr>
          <p:cNvPr id="240" name="Google Shape;240;p25"/>
          <p:cNvSpPr/>
          <p:nvPr/>
        </p:nvSpPr>
        <p:spPr>
          <a:xfrm>
            <a:off x="2221950" y="2846075"/>
            <a:ext cx="26619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CNN “convolution” network</a:t>
            </a:r>
            <a:endParaRPr b="1" sz="2000"/>
          </a:p>
        </p:txBody>
      </p:sp>
      <p:sp>
        <p:nvSpPr>
          <p:cNvPr id="245" name="Google Shape;245;p25"/>
          <p:cNvSpPr/>
          <p:nvPr/>
        </p:nvSpPr>
        <p:spPr>
          <a:xfrm>
            <a:off x="6696075" y="1818925"/>
            <a:ext cx="23640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Dense</a:t>
            </a:r>
            <a:endParaRPr b="1" sz="2000"/>
          </a:p>
        </p:txBody>
      </p:sp>
      <p:sp>
        <p:nvSpPr>
          <p:cNvPr id="250" name="Google Shape;250;p25"/>
          <p:cNvSpPr/>
          <p:nvPr/>
        </p:nvSpPr>
        <p:spPr>
          <a:xfrm>
            <a:off x="2156125" y="841525"/>
            <a:ext cx="6987900" cy="33120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rgbClr val="FFFFFF"/>
                </a:solidFill>
              </a:rPr>
              <a:t>Black Box</a:t>
            </a:r>
            <a:endParaRPr b="1" sz="5000">
              <a:solidFill>
                <a:srgbClr val="FFFFFF"/>
              </a:solidFill>
            </a:endParaRPr>
          </a:p>
        </p:txBody>
      </p:sp>
      <p:sp>
        <p:nvSpPr>
          <p:cNvPr id="251" name="Google Shape;251;p25"/>
          <p:cNvSpPr txBox="1"/>
          <p:nvPr>
            <p:ph idx="12" type="sldNum"/>
          </p:nvPr>
        </p:nvSpPr>
        <p:spPr>
          <a:xfrm>
            <a:off x="394358" y="46223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25"/>
          <p:cNvSpPr/>
          <p:nvPr/>
        </p:nvSpPr>
        <p:spPr>
          <a:xfrm rot="-5400000">
            <a:off x="36750" y="2933475"/>
            <a:ext cx="1670700" cy="1033200"/>
          </a:xfrm>
          <a:prstGeom prst="rect">
            <a:avLst/>
          </a:prstGeom>
          <a:solidFill>
            <a:srgbClr val="00FF00"/>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Physics Predictions @ t</a:t>
            </a:r>
            <a:r>
              <a:rPr b="1" lang="en" sz="2000">
                <a:solidFill>
                  <a:schemeClr val="dk1"/>
                </a:solidFill>
              </a:rPr>
              <a:t>+Δt</a:t>
            </a:r>
            <a:endParaRPr b="1"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Overview + Tools to Share</a:t>
            </a:r>
            <a:endParaRPr/>
          </a:p>
        </p:txBody>
      </p:sp>
      <p:sp>
        <p:nvSpPr>
          <p:cNvPr id="258" name="Google Shape;258;p26"/>
          <p:cNvSpPr txBox="1"/>
          <p:nvPr>
            <p:ph idx="1" type="body"/>
          </p:nvPr>
        </p:nvSpPr>
        <p:spPr>
          <a:xfrm>
            <a:off x="311700" y="809568"/>
            <a:ext cx="8520600" cy="38472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a:t>Neural Net profile predictor has been used for simple DIII-D control </a:t>
            </a:r>
            <a:endParaRPr/>
          </a:p>
          <a:p>
            <a:pPr indent="-330200" lvl="1" marL="914400" rtl="0" algn="l">
              <a:spcBef>
                <a:spcPts val="0"/>
              </a:spcBef>
              <a:spcAft>
                <a:spcPts val="0"/>
              </a:spcAft>
              <a:buSzPts val="1600"/>
              <a:buChar char="–"/>
            </a:pPr>
            <a:r>
              <a:rPr lang="en"/>
              <a:t>Conlin et al 2021 </a:t>
            </a:r>
            <a:r>
              <a:rPr lang="en" u="sng"/>
              <a:t>Keras2C</a:t>
            </a:r>
            <a:r>
              <a:rPr lang="en"/>
              <a:t> used to put realtime neural net onto device</a:t>
            </a:r>
            <a:endParaRPr/>
          </a:p>
          <a:p>
            <a:pPr indent="-330200" lvl="1" marL="914400" rtl="0" algn="l">
              <a:spcBef>
                <a:spcPts val="0"/>
              </a:spcBef>
              <a:spcAft>
                <a:spcPts val="0"/>
              </a:spcAft>
              <a:buSzPts val="1600"/>
              <a:buChar char="–"/>
            </a:pPr>
            <a:r>
              <a:rPr lang="en"/>
              <a:t>Infrastructure in place in PCS for generic profile control </a:t>
            </a:r>
            <a:endParaRPr/>
          </a:p>
          <a:p>
            <a:pPr indent="-342900" lvl="0" marL="457200" rtl="0" algn="l">
              <a:spcBef>
                <a:spcPts val="0"/>
              </a:spcBef>
              <a:spcAft>
                <a:spcPts val="0"/>
              </a:spcAft>
              <a:buSzPts val="1800"/>
              <a:buChar char="⦁"/>
            </a:pPr>
            <a:r>
              <a:rPr lang="en"/>
              <a:t>Workflow developed to generate database of </a:t>
            </a:r>
            <a:r>
              <a:rPr lang="en"/>
              <a:t>ASTRA+TRANSP+Experiment</a:t>
            </a:r>
            <a:endParaRPr/>
          </a:p>
          <a:p>
            <a:pPr indent="-330200" lvl="1" marL="914400" rtl="0" algn="l">
              <a:spcBef>
                <a:spcPts val="0"/>
              </a:spcBef>
              <a:spcAft>
                <a:spcPts val="0"/>
              </a:spcAft>
              <a:buSzPts val="1600"/>
              <a:buChar char="–"/>
            </a:pPr>
            <a:r>
              <a:rPr lang="en"/>
              <a:t>Fully-predictive evolution of plasma </a:t>
            </a:r>
            <a:endParaRPr/>
          </a:p>
          <a:p>
            <a:pPr indent="-330200" lvl="1" marL="914400" rtl="0" algn="l">
              <a:spcBef>
                <a:spcPts val="0"/>
              </a:spcBef>
              <a:spcAft>
                <a:spcPts val="0"/>
              </a:spcAft>
              <a:buSzPts val="1600"/>
              <a:buChar char="–"/>
            </a:pPr>
            <a:r>
              <a:rPr lang="en" u="sng"/>
              <a:t>Available in OMFIT on private branch</a:t>
            </a:r>
            <a:endParaRPr u="sng"/>
          </a:p>
          <a:p>
            <a:pPr indent="-342900" lvl="0" marL="457200" rtl="0" algn="l">
              <a:spcBef>
                <a:spcPts val="0"/>
              </a:spcBef>
              <a:spcAft>
                <a:spcPts val="0"/>
              </a:spcAft>
              <a:buSzPts val="1800"/>
              <a:buChar char="⦁"/>
            </a:pPr>
            <a:r>
              <a:rPr lang="en"/>
              <a:t>In process of training model with data</a:t>
            </a:r>
            <a:r>
              <a:rPr lang="en"/>
              <a:t>+simulation </a:t>
            </a:r>
            <a:endParaRPr/>
          </a:p>
          <a:p>
            <a:pPr indent="-330200" lvl="1" marL="914400" rtl="0" algn="l">
              <a:spcBef>
                <a:spcPts val="0"/>
              </a:spcBef>
              <a:spcAft>
                <a:spcPts val="0"/>
              </a:spcAft>
              <a:buSzPts val="1600"/>
              <a:buChar char="–"/>
            </a:pPr>
            <a:r>
              <a:rPr lang="en"/>
              <a:t>30 samples in database so far, growing weekly</a:t>
            </a:r>
            <a:endParaRPr/>
          </a:p>
          <a:p>
            <a:pPr indent="-330200" lvl="1" marL="914400" rtl="0" algn="l">
              <a:spcBef>
                <a:spcPts val="0"/>
              </a:spcBef>
              <a:spcAft>
                <a:spcPts val="0"/>
              </a:spcAft>
              <a:buSzPts val="1600"/>
              <a:buChar char="–"/>
            </a:pPr>
            <a:r>
              <a:rPr lang="en"/>
              <a:t>Testing variety of architectures and techniques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
              <a:t>See Rory’s talk next for how we’re improving the control algorithm </a:t>
            </a:r>
            <a:endParaRPr/>
          </a:p>
        </p:txBody>
      </p:sp>
      <p:sp>
        <p:nvSpPr>
          <p:cNvPr id="259" name="Google Shape;259;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2"/>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Desire for better tokamak control</a:t>
            </a:r>
            <a:endParaRPr/>
          </a:p>
        </p:txBody>
      </p:sp>
      <p:sp>
        <p:nvSpPr>
          <p:cNvPr id="78" name="Google Shape;78;p12"/>
          <p:cNvSpPr txBox="1"/>
          <p:nvPr>
            <p:ph idx="1" type="body"/>
          </p:nvPr>
        </p:nvSpPr>
        <p:spPr>
          <a:xfrm>
            <a:off x="311700" y="809568"/>
            <a:ext cx="8520600" cy="3847200"/>
          </a:xfrm>
          <a:prstGeom prst="rect">
            <a:avLst/>
          </a:prstGeom>
        </p:spPr>
        <p:txBody>
          <a:bodyPr anchorCtr="0" anchor="t" bIns="91425" lIns="91425" spcFirstLastPara="1" rIns="91425" wrap="square" tIns="91425">
            <a:noAutofit/>
          </a:bodyPr>
          <a:lstStyle/>
          <a:p>
            <a:pPr indent="-342900" lvl="0" marL="457200" rtl="0" algn="l">
              <a:spcBef>
                <a:spcPts val="1000"/>
              </a:spcBef>
              <a:spcAft>
                <a:spcPts val="0"/>
              </a:spcAft>
              <a:buSzPts val="1800"/>
              <a:buChar char="⦁"/>
            </a:pPr>
            <a:r>
              <a:rPr lang="en"/>
              <a:t>Tokamaks </a:t>
            </a:r>
            <a:r>
              <a:rPr lang="en"/>
              <a:t>primarily</a:t>
            </a:r>
            <a:r>
              <a:rPr lang="en"/>
              <a:t> use </a:t>
            </a:r>
            <a:r>
              <a:rPr lang="en" u="sng"/>
              <a:t>simple</a:t>
            </a:r>
            <a:r>
              <a:rPr lang="en"/>
              <a:t> control for </a:t>
            </a:r>
            <a:r>
              <a:rPr lang="en" u="sng"/>
              <a:t>individual</a:t>
            </a:r>
            <a:r>
              <a:rPr lang="en"/>
              <a:t> scalars</a:t>
            </a:r>
            <a:endParaRPr/>
          </a:p>
          <a:p>
            <a:pPr indent="-330200" lvl="1" marL="914400" rtl="0" algn="l">
              <a:spcBef>
                <a:spcPts val="0"/>
              </a:spcBef>
              <a:spcAft>
                <a:spcPts val="0"/>
              </a:spcAft>
              <a:buSzPts val="1600"/>
              <a:buChar char="–"/>
            </a:pPr>
            <a:r>
              <a:rPr lang="en">
                <a:solidFill>
                  <a:schemeClr val="dk1"/>
                </a:solidFill>
              </a:rPr>
              <a:t>line-averaged density </a:t>
            </a:r>
            <a:r>
              <a:rPr b="1" lang="en">
                <a:solidFill>
                  <a:schemeClr val="dk1"/>
                </a:solidFill>
              </a:rPr>
              <a:t>&lt;--&gt;</a:t>
            </a:r>
            <a:r>
              <a:rPr lang="en">
                <a:solidFill>
                  <a:schemeClr val="dk1"/>
                </a:solidFill>
              </a:rPr>
              <a:t> puffed neutral gas</a:t>
            </a:r>
            <a:endParaRPr/>
          </a:p>
          <a:p>
            <a:pPr indent="-330200" lvl="1" marL="914400" rtl="0" algn="l">
              <a:spcBef>
                <a:spcPts val="0"/>
              </a:spcBef>
              <a:spcAft>
                <a:spcPts val="0"/>
              </a:spcAft>
              <a:buSzPts val="1600"/>
              <a:buChar char="–"/>
            </a:pPr>
            <a:r>
              <a:rPr lang="en"/>
              <a:t>betan </a:t>
            </a:r>
            <a:r>
              <a:rPr b="1" lang="en"/>
              <a:t>&lt;--&gt;</a:t>
            </a:r>
            <a:r>
              <a:rPr lang="en"/>
              <a:t> total beam power</a:t>
            </a:r>
            <a:endParaRPr/>
          </a:p>
          <a:p>
            <a:pPr indent="-330200" lvl="1" marL="914400" rtl="0" algn="l">
              <a:spcBef>
                <a:spcPts val="0"/>
              </a:spcBef>
              <a:spcAft>
                <a:spcPts val="0"/>
              </a:spcAft>
              <a:buSzPts val="1600"/>
              <a:buChar char="–"/>
            </a:pPr>
            <a:r>
              <a:rPr lang="en"/>
              <a:t>rotation for given CER channel </a:t>
            </a:r>
            <a:r>
              <a:rPr b="1" lang="en"/>
              <a:t>&lt;--&gt;</a:t>
            </a:r>
            <a:r>
              <a:rPr lang="en"/>
              <a:t> beam torque</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
              <a:t>Want more holistic control</a:t>
            </a:r>
            <a:endParaRPr/>
          </a:p>
          <a:p>
            <a:pPr indent="-330200" lvl="1" marL="914400" rtl="0" algn="l">
              <a:spcBef>
                <a:spcPts val="0"/>
              </a:spcBef>
              <a:spcAft>
                <a:spcPts val="0"/>
              </a:spcAft>
              <a:buSzPts val="1600"/>
              <a:buChar char="–"/>
            </a:pPr>
            <a:r>
              <a:rPr lang="en" u="sng"/>
              <a:t>Set all profile shapes</a:t>
            </a:r>
            <a:r>
              <a:rPr lang="en"/>
              <a:t> rather than average or point values</a:t>
            </a:r>
            <a:endParaRPr/>
          </a:p>
          <a:p>
            <a:pPr indent="0" lvl="0" marL="0" rtl="0" algn="l">
              <a:spcBef>
                <a:spcPts val="1000"/>
              </a:spcBef>
              <a:spcAft>
                <a:spcPts val="0"/>
              </a:spcAft>
              <a:buNone/>
            </a:pPr>
            <a:r>
              <a:t/>
            </a:r>
            <a:endParaRPr/>
          </a:p>
          <a:p>
            <a:pPr indent="-342900" lvl="0" marL="457200" rtl="0" algn="l">
              <a:spcBef>
                <a:spcPts val="1000"/>
              </a:spcBef>
              <a:spcAft>
                <a:spcPts val="0"/>
              </a:spcAft>
              <a:buSzPts val="1800"/>
              <a:buChar char="⦁"/>
            </a:pPr>
            <a:r>
              <a:rPr lang="en"/>
              <a:t>Want smarter control </a:t>
            </a:r>
            <a:endParaRPr/>
          </a:p>
          <a:p>
            <a:pPr indent="-330200" lvl="1" marL="914400" rtl="0" algn="l">
              <a:spcBef>
                <a:spcPts val="0"/>
              </a:spcBef>
              <a:spcAft>
                <a:spcPts val="0"/>
              </a:spcAft>
              <a:buSzPts val="1600"/>
              <a:buChar char="–"/>
            </a:pPr>
            <a:r>
              <a:rPr lang="en" u="sng"/>
              <a:t>Better model</a:t>
            </a:r>
            <a:r>
              <a:rPr lang="en"/>
              <a:t> than assuming proportionality of signal to single actuator</a:t>
            </a:r>
            <a:endParaRPr/>
          </a:p>
        </p:txBody>
      </p:sp>
      <p:sp>
        <p:nvSpPr>
          <p:cNvPr id="79" name="Google Shape;7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311700" y="695989"/>
            <a:ext cx="8520602" cy="4447510"/>
          </a:xfrm>
          <a:prstGeom prst="rect">
            <a:avLst/>
          </a:prstGeom>
          <a:noFill/>
          <a:ln>
            <a:noFill/>
          </a:ln>
        </p:spPr>
      </p:pic>
      <p:sp>
        <p:nvSpPr>
          <p:cNvPr id="85" name="Google Shape;85;p13"/>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Initial test: reasonable core-Te tracking via pinj control</a:t>
            </a:r>
            <a:endParaRPr/>
          </a:p>
        </p:txBody>
      </p:sp>
      <p:sp>
        <p:nvSpPr>
          <p:cNvPr id="86" name="Google Shape;8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7" name="Google Shape;87;p13"/>
          <p:cNvSpPr txBox="1"/>
          <p:nvPr/>
        </p:nvSpPr>
        <p:spPr>
          <a:xfrm>
            <a:off x="1167600" y="2669175"/>
            <a:ext cx="2707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Questrial"/>
                <a:ea typeface="Questrial"/>
                <a:cs typeface="Questrial"/>
                <a:sym typeface="Questrial"/>
              </a:rPr>
              <a:t>DIII-D shot 187076</a:t>
            </a:r>
            <a:endParaRPr b="1" sz="900">
              <a:latin typeface="Questrial"/>
              <a:ea typeface="Questrial"/>
              <a:cs typeface="Questrial"/>
              <a:sym typeface="Quest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Naive Control Idea</a:t>
            </a:r>
            <a:endParaRPr/>
          </a:p>
        </p:txBody>
      </p:sp>
      <p:sp>
        <p:nvSpPr>
          <p:cNvPr id="93" name="Google Shape;9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4" name="Google Shape;94;p14"/>
          <p:cNvPicPr preferRelativeResize="0"/>
          <p:nvPr/>
        </p:nvPicPr>
        <p:blipFill>
          <a:blip r:embed="rId3">
            <a:alphaModFix/>
          </a:blip>
          <a:stretch>
            <a:fillRect/>
          </a:stretch>
        </p:blipFill>
        <p:spPr>
          <a:xfrm>
            <a:off x="339000" y="708079"/>
            <a:ext cx="8466002" cy="43487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Naive Control Idea</a:t>
            </a:r>
            <a:endParaRPr/>
          </a:p>
        </p:txBody>
      </p:sp>
      <p:sp>
        <p:nvSpPr>
          <p:cNvPr id="100" name="Google Shape;10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1" name="Google Shape;101;p15"/>
          <p:cNvPicPr preferRelativeResize="0"/>
          <p:nvPr/>
        </p:nvPicPr>
        <p:blipFill>
          <a:blip r:embed="rId3">
            <a:alphaModFix/>
          </a:blip>
          <a:stretch>
            <a:fillRect/>
          </a:stretch>
        </p:blipFill>
        <p:spPr>
          <a:xfrm>
            <a:off x="342850" y="745075"/>
            <a:ext cx="8458296" cy="4311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under-the-hood: fully data-driven</a:t>
            </a:r>
            <a:endParaRPr/>
          </a:p>
        </p:txBody>
      </p:sp>
      <p:cxnSp>
        <p:nvCxnSpPr>
          <p:cNvPr id="107" name="Google Shape;107;p16"/>
          <p:cNvCxnSpPr>
            <a:stCxn id="108" idx="2"/>
            <a:endCxn id="109" idx="2"/>
          </p:cNvCxnSpPr>
          <p:nvPr/>
        </p:nvCxnSpPr>
        <p:spPr>
          <a:xfrm>
            <a:off x="866550" y="3448474"/>
            <a:ext cx="1355400" cy="0"/>
          </a:xfrm>
          <a:prstGeom prst="straightConnector1">
            <a:avLst/>
          </a:prstGeom>
          <a:noFill/>
          <a:ln cap="flat" cmpd="sng" w="76200">
            <a:solidFill>
              <a:srgbClr val="000000"/>
            </a:solidFill>
            <a:prstDash val="solid"/>
            <a:round/>
            <a:headEnd len="med" w="med" type="none"/>
            <a:tailEnd len="med" w="med" type="triangle"/>
          </a:ln>
        </p:spPr>
      </p:cxnSp>
      <p:cxnSp>
        <p:nvCxnSpPr>
          <p:cNvPr id="110" name="Google Shape;110;p16"/>
          <p:cNvCxnSpPr>
            <a:stCxn id="111" idx="2"/>
            <a:endCxn id="112" idx="2"/>
          </p:cNvCxnSpPr>
          <p:nvPr/>
        </p:nvCxnSpPr>
        <p:spPr>
          <a:xfrm>
            <a:off x="866550" y="1631125"/>
            <a:ext cx="1355400" cy="0"/>
          </a:xfrm>
          <a:prstGeom prst="straightConnector1">
            <a:avLst/>
          </a:prstGeom>
          <a:noFill/>
          <a:ln cap="flat" cmpd="sng" w="76200">
            <a:solidFill>
              <a:srgbClr val="000000"/>
            </a:solidFill>
            <a:prstDash val="solid"/>
            <a:round/>
            <a:headEnd len="med" w="med" type="none"/>
            <a:tailEnd len="med" w="med" type="triangle"/>
          </a:ln>
        </p:spPr>
      </p:cxnSp>
      <p:cxnSp>
        <p:nvCxnSpPr>
          <p:cNvPr id="113" name="Google Shape;113;p16"/>
          <p:cNvCxnSpPr>
            <a:stCxn id="109" idx="6"/>
            <a:endCxn id="114" idx="3"/>
          </p:cNvCxnSpPr>
          <p:nvPr/>
        </p:nvCxnSpPr>
        <p:spPr>
          <a:xfrm flipH="1" rot="10800000">
            <a:off x="4883850" y="2847275"/>
            <a:ext cx="2158500" cy="601200"/>
          </a:xfrm>
          <a:prstGeom prst="straightConnector1">
            <a:avLst/>
          </a:prstGeom>
          <a:noFill/>
          <a:ln cap="flat" cmpd="sng" w="76200">
            <a:solidFill>
              <a:srgbClr val="000000"/>
            </a:solidFill>
            <a:prstDash val="solid"/>
            <a:round/>
            <a:headEnd len="med" w="med" type="none"/>
            <a:tailEnd len="med" w="med" type="triangle"/>
          </a:ln>
        </p:spPr>
      </p:cxnSp>
      <p:cxnSp>
        <p:nvCxnSpPr>
          <p:cNvPr id="115" name="Google Shape;115;p16"/>
          <p:cNvCxnSpPr>
            <a:endCxn id="116" idx="0"/>
          </p:cNvCxnSpPr>
          <p:nvPr/>
        </p:nvCxnSpPr>
        <p:spPr>
          <a:xfrm flipH="1">
            <a:off x="7408175" y="3324875"/>
            <a:ext cx="3000" cy="1196100"/>
          </a:xfrm>
          <a:prstGeom prst="straightConnector1">
            <a:avLst/>
          </a:prstGeom>
          <a:noFill/>
          <a:ln cap="flat" cmpd="sng" w="38100">
            <a:solidFill>
              <a:srgbClr val="000000"/>
            </a:solidFill>
            <a:prstDash val="solid"/>
            <a:round/>
            <a:headEnd len="med" w="med" type="none"/>
            <a:tailEnd len="med" w="med" type="triangle"/>
          </a:ln>
        </p:spPr>
      </p:cxnSp>
      <p:cxnSp>
        <p:nvCxnSpPr>
          <p:cNvPr id="117" name="Google Shape;117;p16"/>
          <p:cNvCxnSpPr>
            <a:stCxn id="112" idx="6"/>
            <a:endCxn id="114" idx="1"/>
          </p:cNvCxnSpPr>
          <p:nvPr/>
        </p:nvCxnSpPr>
        <p:spPr>
          <a:xfrm>
            <a:off x="4883850" y="1631125"/>
            <a:ext cx="2158500" cy="364200"/>
          </a:xfrm>
          <a:prstGeom prst="straightConnector1">
            <a:avLst/>
          </a:prstGeom>
          <a:noFill/>
          <a:ln cap="flat" cmpd="sng" w="76200">
            <a:solidFill>
              <a:srgbClr val="000000"/>
            </a:solidFill>
            <a:prstDash val="solid"/>
            <a:round/>
            <a:headEnd len="med" w="med" type="none"/>
            <a:tailEnd len="med" w="med" type="triangle"/>
          </a:ln>
        </p:spPr>
      </p:cxnSp>
      <p:sp>
        <p:nvSpPr>
          <p:cNvPr id="108" name="Google Shape;108;p16"/>
          <p:cNvSpPr/>
          <p:nvPr/>
        </p:nvSpPr>
        <p:spPr>
          <a:xfrm rot="-5400000">
            <a:off x="-204900" y="3212374"/>
            <a:ext cx="16707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Profiles @ t</a:t>
            </a:r>
            <a:endParaRPr b="1" sz="2000"/>
          </a:p>
        </p:txBody>
      </p:sp>
      <p:sp>
        <p:nvSpPr>
          <p:cNvPr id="116" name="Google Shape;116;p16"/>
          <p:cNvSpPr/>
          <p:nvPr/>
        </p:nvSpPr>
        <p:spPr>
          <a:xfrm>
            <a:off x="5672225" y="4520975"/>
            <a:ext cx="3471900" cy="571200"/>
          </a:xfrm>
          <a:prstGeom prst="rect">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Predicted Profiles @ t+Δt</a:t>
            </a:r>
            <a:endParaRPr b="1" sz="2000"/>
          </a:p>
        </p:txBody>
      </p:sp>
      <p:sp>
        <p:nvSpPr>
          <p:cNvPr id="112" name="Google Shape;112;p16"/>
          <p:cNvSpPr/>
          <p:nvPr/>
        </p:nvSpPr>
        <p:spPr>
          <a:xfrm>
            <a:off x="2221950" y="1028725"/>
            <a:ext cx="26619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LSTM “memory” network</a:t>
            </a:r>
            <a:endParaRPr b="1" sz="2000"/>
          </a:p>
        </p:txBody>
      </p:sp>
      <p:sp>
        <p:nvSpPr>
          <p:cNvPr id="111" name="Google Shape;111;p16"/>
          <p:cNvSpPr/>
          <p:nvPr/>
        </p:nvSpPr>
        <p:spPr>
          <a:xfrm rot="-5400000">
            <a:off x="-195750" y="1395025"/>
            <a:ext cx="16524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Actuators</a:t>
            </a:r>
            <a:endParaRPr b="1" sz="2000"/>
          </a:p>
        </p:txBody>
      </p:sp>
      <p:sp>
        <p:nvSpPr>
          <p:cNvPr id="109" name="Google Shape;109;p16"/>
          <p:cNvSpPr/>
          <p:nvPr/>
        </p:nvSpPr>
        <p:spPr>
          <a:xfrm>
            <a:off x="2221950" y="2846075"/>
            <a:ext cx="26619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CNN “convolution” network</a:t>
            </a:r>
            <a:endParaRPr b="1" sz="2000"/>
          </a:p>
        </p:txBody>
      </p:sp>
      <p:sp>
        <p:nvSpPr>
          <p:cNvPr id="114" name="Google Shape;114;p16"/>
          <p:cNvSpPr/>
          <p:nvPr/>
        </p:nvSpPr>
        <p:spPr>
          <a:xfrm>
            <a:off x="6696075" y="1818925"/>
            <a:ext cx="2364000" cy="1204800"/>
          </a:xfrm>
          <a:prstGeom prst="ellipse">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Dense</a:t>
            </a:r>
            <a:endParaRPr b="1" sz="2000"/>
          </a:p>
        </p:txBody>
      </p:sp>
      <p:sp>
        <p:nvSpPr>
          <p:cNvPr id="118" name="Google Shape;118;p16"/>
          <p:cNvSpPr/>
          <p:nvPr/>
        </p:nvSpPr>
        <p:spPr>
          <a:xfrm>
            <a:off x="2156125" y="841525"/>
            <a:ext cx="6987900" cy="33120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rgbClr val="FFFFFF"/>
                </a:solidFill>
              </a:rPr>
              <a:t>Black Box</a:t>
            </a:r>
            <a:endParaRPr b="1" sz="5000">
              <a:solidFill>
                <a:srgbClr val="FFFFFF"/>
              </a:solidFill>
            </a:endParaRPr>
          </a:p>
        </p:txBody>
      </p:sp>
      <p:sp>
        <p:nvSpPr>
          <p:cNvPr id="119" name="Google Shape;119;p16"/>
          <p:cNvSpPr txBox="1"/>
          <p:nvPr>
            <p:ph idx="12" type="sldNum"/>
          </p:nvPr>
        </p:nvSpPr>
        <p:spPr>
          <a:xfrm>
            <a:off x="394358" y="46223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Model under-the-hood: fully data-driven </a:t>
            </a:r>
            <a:r>
              <a:rPr lang="en" u="sng">
                <a:solidFill>
                  <a:schemeClr val="lt1"/>
                </a:solidFill>
              </a:rPr>
              <a:t>neural net</a:t>
            </a:r>
            <a:endParaRPr u="sng"/>
          </a:p>
        </p:txBody>
      </p:sp>
      <p:cxnSp>
        <p:nvCxnSpPr>
          <p:cNvPr id="125" name="Google Shape;125;p17"/>
          <p:cNvCxnSpPr>
            <a:stCxn id="126" idx="2"/>
            <a:endCxn id="127" idx="2"/>
          </p:cNvCxnSpPr>
          <p:nvPr/>
        </p:nvCxnSpPr>
        <p:spPr>
          <a:xfrm>
            <a:off x="866550" y="3448475"/>
            <a:ext cx="1355400" cy="0"/>
          </a:xfrm>
          <a:prstGeom prst="straightConnector1">
            <a:avLst/>
          </a:prstGeom>
          <a:noFill/>
          <a:ln cap="flat" cmpd="sng" w="76200">
            <a:solidFill>
              <a:srgbClr val="000000"/>
            </a:solidFill>
            <a:prstDash val="solid"/>
            <a:round/>
            <a:headEnd len="med" w="med" type="none"/>
            <a:tailEnd len="med" w="med" type="triangle"/>
          </a:ln>
        </p:spPr>
      </p:cxnSp>
      <p:cxnSp>
        <p:nvCxnSpPr>
          <p:cNvPr id="128" name="Google Shape;128;p17"/>
          <p:cNvCxnSpPr>
            <a:stCxn id="129" idx="2"/>
            <a:endCxn id="130" idx="2"/>
          </p:cNvCxnSpPr>
          <p:nvPr/>
        </p:nvCxnSpPr>
        <p:spPr>
          <a:xfrm>
            <a:off x="866550" y="1631125"/>
            <a:ext cx="1355400" cy="0"/>
          </a:xfrm>
          <a:prstGeom prst="straightConnector1">
            <a:avLst/>
          </a:prstGeom>
          <a:noFill/>
          <a:ln cap="flat" cmpd="sng" w="76200">
            <a:solidFill>
              <a:srgbClr val="000000"/>
            </a:solidFill>
            <a:prstDash val="solid"/>
            <a:round/>
            <a:headEnd len="med" w="med" type="none"/>
            <a:tailEnd len="med" w="med" type="triangle"/>
          </a:ln>
        </p:spPr>
      </p:cxnSp>
      <p:cxnSp>
        <p:nvCxnSpPr>
          <p:cNvPr id="131" name="Google Shape;131;p17"/>
          <p:cNvCxnSpPr>
            <a:stCxn id="127" idx="6"/>
            <a:endCxn id="132" idx="3"/>
          </p:cNvCxnSpPr>
          <p:nvPr/>
        </p:nvCxnSpPr>
        <p:spPr>
          <a:xfrm flipH="1" rot="10800000">
            <a:off x="4883850" y="2847275"/>
            <a:ext cx="2158500" cy="601200"/>
          </a:xfrm>
          <a:prstGeom prst="straightConnector1">
            <a:avLst/>
          </a:prstGeom>
          <a:noFill/>
          <a:ln cap="flat" cmpd="sng" w="76200">
            <a:solidFill>
              <a:srgbClr val="000000"/>
            </a:solidFill>
            <a:prstDash val="solid"/>
            <a:round/>
            <a:headEnd len="med" w="med" type="none"/>
            <a:tailEnd len="med" w="med" type="triangle"/>
          </a:ln>
        </p:spPr>
      </p:cxnSp>
      <p:cxnSp>
        <p:nvCxnSpPr>
          <p:cNvPr id="133" name="Google Shape;133;p17"/>
          <p:cNvCxnSpPr>
            <a:stCxn id="130" idx="6"/>
            <a:endCxn id="132" idx="1"/>
          </p:cNvCxnSpPr>
          <p:nvPr/>
        </p:nvCxnSpPr>
        <p:spPr>
          <a:xfrm>
            <a:off x="4883850" y="1631125"/>
            <a:ext cx="2158500" cy="364200"/>
          </a:xfrm>
          <a:prstGeom prst="straightConnector1">
            <a:avLst/>
          </a:prstGeom>
          <a:noFill/>
          <a:ln cap="flat" cmpd="sng" w="76200">
            <a:solidFill>
              <a:srgbClr val="000000"/>
            </a:solidFill>
            <a:prstDash val="solid"/>
            <a:round/>
            <a:headEnd len="med" w="med" type="none"/>
            <a:tailEnd len="med" w="med" type="triangle"/>
          </a:ln>
        </p:spPr>
      </p:cxnSp>
      <p:sp>
        <p:nvSpPr>
          <p:cNvPr id="130" name="Google Shape;130;p17"/>
          <p:cNvSpPr/>
          <p:nvPr/>
        </p:nvSpPr>
        <p:spPr>
          <a:xfrm>
            <a:off x="2221950" y="1028725"/>
            <a:ext cx="2661900" cy="1204800"/>
          </a:xfrm>
          <a:prstGeom prst="ellipse">
            <a:avLst/>
          </a:prstGeom>
          <a:solidFill>
            <a:srgbClr val="00FF00"/>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LSTM “recurrent” network</a:t>
            </a:r>
            <a:endParaRPr b="1" sz="2000"/>
          </a:p>
        </p:txBody>
      </p:sp>
      <p:sp>
        <p:nvSpPr>
          <p:cNvPr id="129" name="Google Shape;129;p17"/>
          <p:cNvSpPr/>
          <p:nvPr/>
        </p:nvSpPr>
        <p:spPr>
          <a:xfrm rot="-5400000">
            <a:off x="-195750" y="1395025"/>
            <a:ext cx="16524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Actuators</a:t>
            </a:r>
            <a:endParaRPr b="1" sz="2000"/>
          </a:p>
        </p:txBody>
      </p:sp>
      <p:sp>
        <p:nvSpPr>
          <p:cNvPr id="127" name="Google Shape;127;p17"/>
          <p:cNvSpPr/>
          <p:nvPr/>
        </p:nvSpPr>
        <p:spPr>
          <a:xfrm>
            <a:off x="2221950" y="2846075"/>
            <a:ext cx="2661900" cy="1204800"/>
          </a:xfrm>
          <a:prstGeom prst="ellipse">
            <a:avLst/>
          </a:prstGeom>
          <a:solidFill>
            <a:srgbClr val="00FF00"/>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CNN “convolution” network</a:t>
            </a:r>
            <a:endParaRPr b="1" sz="2000"/>
          </a:p>
        </p:txBody>
      </p:sp>
      <p:sp>
        <p:nvSpPr>
          <p:cNvPr id="132" name="Google Shape;132;p17"/>
          <p:cNvSpPr/>
          <p:nvPr/>
        </p:nvSpPr>
        <p:spPr>
          <a:xfrm>
            <a:off x="6696075" y="1818925"/>
            <a:ext cx="2364000" cy="1204800"/>
          </a:xfrm>
          <a:prstGeom prst="ellipse">
            <a:avLst/>
          </a:prstGeom>
          <a:solidFill>
            <a:srgbClr val="00FF00"/>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Dense Neural Net</a:t>
            </a:r>
            <a:endParaRPr b="1" sz="2000"/>
          </a:p>
        </p:txBody>
      </p:sp>
      <p:sp>
        <p:nvSpPr>
          <p:cNvPr id="134" name="Google Shape;134;p17"/>
          <p:cNvSpPr txBox="1"/>
          <p:nvPr>
            <p:ph idx="12" type="sldNum"/>
          </p:nvPr>
        </p:nvSpPr>
        <p:spPr>
          <a:xfrm>
            <a:off x="394358" y="462236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17"/>
          <p:cNvSpPr/>
          <p:nvPr/>
        </p:nvSpPr>
        <p:spPr>
          <a:xfrm rot="-5400000">
            <a:off x="-204900" y="3212374"/>
            <a:ext cx="1670700" cy="472200"/>
          </a:xfrm>
          <a:prstGeom prst="rect">
            <a:avLst/>
          </a:prstGeom>
          <a:solidFill>
            <a:srgbClr val="B7B7B7"/>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Profiles @ t</a:t>
            </a:r>
            <a:endParaRPr b="1" sz="2000"/>
          </a:p>
        </p:txBody>
      </p:sp>
      <p:cxnSp>
        <p:nvCxnSpPr>
          <p:cNvPr id="136" name="Google Shape;136;p17"/>
          <p:cNvCxnSpPr>
            <a:stCxn id="132" idx="4"/>
            <a:endCxn id="137" idx="0"/>
          </p:cNvCxnSpPr>
          <p:nvPr/>
        </p:nvCxnSpPr>
        <p:spPr>
          <a:xfrm flipH="1">
            <a:off x="7408275" y="3023725"/>
            <a:ext cx="469800" cy="1497300"/>
          </a:xfrm>
          <a:prstGeom prst="straightConnector1">
            <a:avLst/>
          </a:prstGeom>
          <a:noFill/>
          <a:ln cap="flat" cmpd="sng" w="38100">
            <a:solidFill>
              <a:srgbClr val="000000"/>
            </a:solidFill>
            <a:prstDash val="solid"/>
            <a:round/>
            <a:headEnd len="med" w="med" type="none"/>
            <a:tailEnd len="med" w="med" type="triangle"/>
          </a:ln>
        </p:spPr>
      </p:cxnSp>
      <p:sp>
        <p:nvSpPr>
          <p:cNvPr id="137" name="Google Shape;137;p17"/>
          <p:cNvSpPr/>
          <p:nvPr/>
        </p:nvSpPr>
        <p:spPr>
          <a:xfrm>
            <a:off x="5672225" y="4520975"/>
            <a:ext cx="3471900" cy="571200"/>
          </a:xfrm>
          <a:prstGeom prst="rect">
            <a:avLst/>
          </a:prstGeom>
          <a:solidFill>
            <a:srgbClr val="FF00FF"/>
          </a:solid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Predicted Profiles @ t+Δt</a:t>
            </a:r>
            <a:endParaRPr b="1" sz="2000"/>
          </a:p>
        </p:txBody>
      </p:sp>
      <p:sp>
        <p:nvSpPr>
          <p:cNvPr id="138" name="Google Shape;138;p17"/>
          <p:cNvSpPr txBox="1"/>
          <p:nvPr/>
        </p:nvSpPr>
        <p:spPr>
          <a:xfrm>
            <a:off x="6213250" y="728725"/>
            <a:ext cx="2943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Questrial"/>
                <a:ea typeface="Questrial"/>
                <a:cs typeface="Questrial"/>
                <a:sym typeface="Questrial"/>
              </a:rPr>
              <a:t>Abbate, Conlin 2021 </a:t>
            </a:r>
            <a:r>
              <a:rPr i="1" lang="en" sz="1100">
                <a:latin typeface="Questrial"/>
                <a:ea typeface="Questrial"/>
                <a:cs typeface="Questrial"/>
                <a:sym typeface="Questrial"/>
              </a:rPr>
              <a:t>Nucl. Fusion</a:t>
            </a:r>
            <a:r>
              <a:rPr b="1" lang="en" sz="1100">
                <a:latin typeface="Questrial"/>
                <a:ea typeface="Questrial"/>
                <a:cs typeface="Questrial"/>
                <a:sym typeface="Questrial"/>
              </a:rPr>
              <a:t> 61 </a:t>
            </a:r>
            <a:r>
              <a:rPr lang="en" sz="1100">
                <a:latin typeface="Questrial"/>
                <a:ea typeface="Questrial"/>
                <a:cs typeface="Questrial"/>
                <a:sym typeface="Questrial"/>
              </a:rPr>
              <a:t>046027</a:t>
            </a:r>
            <a:endParaRPr sz="1100">
              <a:latin typeface="Questrial"/>
              <a:ea typeface="Questrial"/>
              <a:cs typeface="Questrial"/>
              <a:sym typeface="Quest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captures profile responses to NBI</a:t>
            </a:r>
            <a:endParaRPr/>
          </a:p>
        </p:txBody>
      </p:sp>
      <p:sp>
        <p:nvSpPr>
          <p:cNvPr id="144" name="Google Shape;14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5" name="Google Shape;145;p18"/>
          <p:cNvPicPr preferRelativeResize="0"/>
          <p:nvPr/>
        </p:nvPicPr>
        <p:blipFill rotWithShape="1">
          <a:blip r:embed="rId3">
            <a:alphaModFix/>
          </a:blip>
          <a:srcRect b="85299" l="0" r="0" t="2248"/>
          <a:stretch/>
        </p:blipFill>
        <p:spPr>
          <a:xfrm>
            <a:off x="1169375" y="1186552"/>
            <a:ext cx="6805251" cy="1510572"/>
          </a:xfrm>
          <a:prstGeom prst="rect">
            <a:avLst/>
          </a:prstGeom>
          <a:noFill/>
          <a:ln>
            <a:noFill/>
          </a:ln>
        </p:spPr>
      </p:pic>
      <p:pic>
        <p:nvPicPr>
          <p:cNvPr id="146" name="Google Shape;146;p18"/>
          <p:cNvPicPr preferRelativeResize="0"/>
          <p:nvPr/>
        </p:nvPicPr>
        <p:blipFill>
          <a:blip r:embed="rId4">
            <a:alphaModFix/>
          </a:blip>
          <a:stretch>
            <a:fillRect/>
          </a:stretch>
        </p:blipFill>
        <p:spPr>
          <a:xfrm>
            <a:off x="3852437" y="930875"/>
            <a:ext cx="1566916" cy="456406"/>
          </a:xfrm>
          <a:prstGeom prst="rect">
            <a:avLst/>
          </a:prstGeom>
          <a:noFill/>
          <a:ln>
            <a:noFill/>
          </a:ln>
        </p:spPr>
      </p:pic>
      <p:sp>
        <p:nvSpPr>
          <p:cNvPr id="147" name="Google Shape;147;p18"/>
          <p:cNvSpPr txBox="1"/>
          <p:nvPr/>
        </p:nvSpPr>
        <p:spPr>
          <a:xfrm>
            <a:off x="7907825" y="2608100"/>
            <a:ext cx="986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Questrial"/>
                <a:ea typeface="Questrial"/>
                <a:cs typeface="Questrial"/>
                <a:sym typeface="Questrial"/>
              </a:rPr>
              <a:t>DIII-D shot 175970</a:t>
            </a:r>
            <a:endParaRPr b="1" sz="900">
              <a:latin typeface="Questrial"/>
              <a:ea typeface="Questrial"/>
              <a:cs typeface="Questrial"/>
              <a:sym typeface="Questrial"/>
            </a:endParaRPr>
          </a:p>
        </p:txBody>
      </p:sp>
      <p:pic>
        <p:nvPicPr>
          <p:cNvPr id="148" name="Google Shape;148;p18"/>
          <p:cNvPicPr preferRelativeResize="0"/>
          <p:nvPr/>
        </p:nvPicPr>
        <p:blipFill rotWithShape="1">
          <a:blip r:embed="rId3">
            <a:alphaModFix/>
          </a:blip>
          <a:srcRect b="0" l="0" r="0" t="92304"/>
          <a:stretch/>
        </p:blipFill>
        <p:spPr>
          <a:xfrm>
            <a:off x="1169375" y="4191602"/>
            <a:ext cx="6805251" cy="933597"/>
          </a:xfrm>
          <a:prstGeom prst="rect">
            <a:avLst/>
          </a:prstGeom>
          <a:noFill/>
          <a:ln>
            <a:noFill/>
          </a:ln>
        </p:spPr>
      </p:pic>
      <p:pic>
        <p:nvPicPr>
          <p:cNvPr id="149" name="Google Shape;149;p18"/>
          <p:cNvPicPr preferRelativeResize="0"/>
          <p:nvPr/>
        </p:nvPicPr>
        <p:blipFill rotWithShape="1">
          <a:blip r:embed="rId3">
            <a:alphaModFix/>
          </a:blip>
          <a:srcRect b="20071" l="0" r="0" t="67476"/>
          <a:stretch/>
        </p:blipFill>
        <p:spPr>
          <a:xfrm>
            <a:off x="1169375" y="2790214"/>
            <a:ext cx="6805251" cy="1510572"/>
          </a:xfrm>
          <a:prstGeom prst="rect">
            <a:avLst/>
          </a:prstGeom>
          <a:noFill/>
          <a:ln>
            <a:noFill/>
          </a:ln>
        </p:spPr>
      </p:pic>
      <p:sp>
        <p:nvSpPr>
          <p:cNvPr id="150" name="Google Shape;150;p18"/>
          <p:cNvSpPr txBox="1"/>
          <p:nvPr/>
        </p:nvSpPr>
        <p:spPr>
          <a:xfrm>
            <a:off x="6213250" y="728725"/>
            <a:ext cx="2943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Questrial"/>
                <a:ea typeface="Questrial"/>
                <a:cs typeface="Questrial"/>
                <a:sym typeface="Questrial"/>
              </a:rPr>
              <a:t>Abbate, Conlin 2021 </a:t>
            </a:r>
            <a:r>
              <a:rPr i="1" lang="en" sz="1100">
                <a:latin typeface="Questrial"/>
                <a:ea typeface="Questrial"/>
                <a:cs typeface="Questrial"/>
                <a:sym typeface="Questrial"/>
              </a:rPr>
              <a:t>Nucl. Fusion</a:t>
            </a:r>
            <a:r>
              <a:rPr b="1" lang="en" sz="1100">
                <a:latin typeface="Questrial"/>
                <a:ea typeface="Questrial"/>
                <a:cs typeface="Questrial"/>
                <a:sym typeface="Questrial"/>
              </a:rPr>
              <a:t> 61 </a:t>
            </a:r>
            <a:r>
              <a:rPr lang="en" sz="1100">
                <a:latin typeface="Questrial"/>
                <a:ea typeface="Questrial"/>
                <a:cs typeface="Questrial"/>
                <a:sym typeface="Questrial"/>
              </a:rPr>
              <a:t>046027</a:t>
            </a:r>
            <a:endParaRPr sz="1100">
              <a:latin typeface="Questrial"/>
              <a:ea typeface="Questrial"/>
              <a:cs typeface="Questrial"/>
              <a:sym typeface="Quest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311700" y="51913"/>
            <a:ext cx="8520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Model captures profile responses to NBI</a:t>
            </a:r>
            <a:endParaRPr/>
          </a:p>
        </p:txBody>
      </p:sp>
      <p:sp>
        <p:nvSpPr>
          <p:cNvPr id="156" name="Google Shape;15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7" name="Google Shape;157;p19"/>
          <p:cNvPicPr preferRelativeResize="0"/>
          <p:nvPr/>
        </p:nvPicPr>
        <p:blipFill rotWithShape="1">
          <a:blip r:embed="rId3">
            <a:alphaModFix/>
          </a:blip>
          <a:srcRect b="85299" l="0" r="0" t="2248"/>
          <a:stretch/>
        </p:blipFill>
        <p:spPr>
          <a:xfrm>
            <a:off x="1169375" y="1186552"/>
            <a:ext cx="6805251" cy="1510572"/>
          </a:xfrm>
          <a:prstGeom prst="rect">
            <a:avLst/>
          </a:prstGeom>
          <a:noFill/>
          <a:ln>
            <a:noFill/>
          </a:ln>
        </p:spPr>
      </p:pic>
      <p:pic>
        <p:nvPicPr>
          <p:cNvPr id="158" name="Google Shape;158;p19"/>
          <p:cNvPicPr preferRelativeResize="0"/>
          <p:nvPr/>
        </p:nvPicPr>
        <p:blipFill>
          <a:blip r:embed="rId4">
            <a:alphaModFix/>
          </a:blip>
          <a:stretch>
            <a:fillRect/>
          </a:stretch>
        </p:blipFill>
        <p:spPr>
          <a:xfrm>
            <a:off x="3852437" y="930875"/>
            <a:ext cx="1566916" cy="456406"/>
          </a:xfrm>
          <a:prstGeom prst="rect">
            <a:avLst/>
          </a:prstGeom>
          <a:noFill/>
          <a:ln>
            <a:noFill/>
          </a:ln>
        </p:spPr>
      </p:pic>
      <p:sp>
        <p:nvSpPr>
          <p:cNvPr id="159" name="Google Shape;159;p19"/>
          <p:cNvSpPr txBox="1"/>
          <p:nvPr/>
        </p:nvSpPr>
        <p:spPr>
          <a:xfrm>
            <a:off x="7907825" y="2608100"/>
            <a:ext cx="986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
                <a:latin typeface="Questrial"/>
                <a:ea typeface="Questrial"/>
                <a:cs typeface="Questrial"/>
                <a:sym typeface="Questrial"/>
              </a:rPr>
              <a:t>DIII-D shot 175970</a:t>
            </a:r>
            <a:endParaRPr b="1" sz="900">
              <a:latin typeface="Questrial"/>
              <a:ea typeface="Questrial"/>
              <a:cs typeface="Questrial"/>
              <a:sym typeface="Questrial"/>
            </a:endParaRPr>
          </a:p>
        </p:txBody>
      </p:sp>
      <p:pic>
        <p:nvPicPr>
          <p:cNvPr id="160" name="Google Shape;160;p19"/>
          <p:cNvPicPr preferRelativeResize="0"/>
          <p:nvPr/>
        </p:nvPicPr>
        <p:blipFill rotWithShape="1">
          <a:blip r:embed="rId3">
            <a:alphaModFix/>
          </a:blip>
          <a:srcRect b="0" l="0" r="0" t="92304"/>
          <a:stretch/>
        </p:blipFill>
        <p:spPr>
          <a:xfrm>
            <a:off x="1169375" y="4191602"/>
            <a:ext cx="6805251" cy="933597"/>
          </a:xfrm>
          <a:prstGeom prst="rect">
            <a:avLst/>
          </a:prstGeom>
          <a:noFill/>
          <a:ln>
            <a:noFill/>
          </a:ln>
        </p:spPr>
      </p:pic>
      <p:pic>
        <p:nvPicPr>
          <p:cNvPr id="161" name="Google Shape;161;p19"/>
          <p:cNvPicPr preferRelativeResize="0"/>
          <p:nvPr/>
        </p:nvPicPr>
        <p:blipFill rotWithShape="1">
          <a:blip r:embed="rId3">
            <a:alphaModFix/>
          </a:blip>
          <a:srcRect b="20071" l="0" r="0" t="67476"/>
          <a:stretch/>
        </p:blipFill>
        <p:spPr>
          <a:xfrm>
            <a:off x="1169375" y="2790214"/>
            <a:ext cx="6805251" cy="1510572"/>
          </a:xfrm>
          <a:prstGeom prst="rect">
            <a:avLst/>
          </a:prstGeom>
          <a:noFill/>
          <a:ln>
            <a:noFill/>
          </a:ln>
        </p:spPr>
      </p:pic>
      <p:sp>
        <p:nvSpPr>
          <p:cNvPr id="162" name="Google Shape;162;p19"/>
          <p:cNvSpPr txBox="1"/>
          <p:nvPr/>
        </p:nvSpPr>
        <p:spPr>
          <a:xfrm>
            <a:off x="129000" y="4304400"/>
            <a:ext cx="2272200" cy="7080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00"/>
                </a:solidFill>
                <a:latin typeface="Questrial"/>
                <a:ea typeface="Questrial"/>
                <a:cs typeface="Questrial"/>
                <a:sym typeface="Questrial"/>
              </a:rPr>
              <a:t>Decrease</a:t>
            </a:r>
            <a:r>
              <a:rPr b="1" lang="en" sz="1700">
                <a:solidFill>
                  <a:schemeClr val="lt1"/>
                </a:solidFill>
                <a:latin typeface="Questrial"/>
                <a:ea typeface="Questrial"/>
                <a:cs typeface="Questrial"/>
                <a:sym typeface="Questrial"/>
              </a:rPr>
              <a:t> in Power → </a:t>
            </a:r>
            <a:endParaRPr b="1" sz="1700">
              <a:solidFill>
                <a:schemeClr val="lt1"/>
              </a:solidFill>
              <a:latin typeface="Questrial"/>
              <a:ea typeface="Questrial"/>
              <a:cs typeface="Questrial"/>
              <a:sym typeface="Questrial"/>
            </a:endParaRPr>
          </a:p>
          <a:p>
            <a:pPr indent="0" lvl="0" marL="0" rtl="0" algn="l">
              <a:spcBef>
                <a:spcPts val="0"/>
              </a:spcBef>
              <a:spcAft>
                <a:spcPts val="0"/>
              </a:spcAft>
              <a:buNone/>
            </a:pPr>
            <a:r>
              <a:rPr b="1" lang="en" sz="1700">
                <a:solidFill>
                  <a:srgbClr val="FF0000"/>
                </a:solidFill>
                <a:latin typeface="Questrial"/>
                <a:ea typeface="Questrial"/>
                <a:cs typeface="Questrial"/>
                <a:sym typeface="Questrial"/>
              </a:rPr>
              <a:t>Decrease</a:t>
            </a:r>
            <a:r>
              <a:rPr b="1" lang="en" sz="1700">
                <a:solidFill>
                  <a:schemeClr val="lt1"/>
                </a:solidFill>
                <a:latin typeface="Questrial"/>
                <a:ea typeface="Questrial"/>
                <a:cs typeface="Questrial"/>
                <a:sym typeface="Questrial"/>
              </a:rPr>
              <a:t> in Temp</a:t>
            </a:r>
            <a:endParaRPr b="1" sz="1700">
              <a:solidFill>
                <a:schemeClr val="lt1"/>
              </a:solidFill>
              <a:latin typeface="Questrial"/>
              <a:ea typeface="Questrial"/>
              <a:cs typeface="Questrial"/>
              <a:sym typeface="Questrial"/>
            </a:endParaRPr>
          </a:p>
        </p:txBody>
      </p:sp>
      <p:cxnSp>
        <p:nvCxnSpPr>
          <p:cNvPr id="163" name="Google Shape;163;p19"/>
          <p:cNvCxnSpPr/>
          <p:nvPr/>
        </p:nvCxnSpPr>
        <p:spPr>
          <a:xfrm rot="10800000">
            <a:off x="3482850" y="2328750"/>
            <a:ext cx="117600" cy="1281600"/>
          </a:xfrm>
          <a:prstGeom prst="straightConnector1">
            <a:avLst/>
          </a:prstGeom>
          <a:noFill/>
          <a:ln cap="flat" cmpd="sng" w="28575">
            <a:solidFill>
              <a:schemeClr val="dk2"/>
            </a:solidFill>
            <a:prstDash val="solid"/>
            <a:round/>
            <a:headEnd len="med" w="med" type="none"/>
            <a:tailEnd len="med" w="med" type="triangle"/>
          </a:ln>
        </p:spPr>
      </p:cxnSp>
      <p:cxnSp>
        <p:nvCxnSpPr>
          <p:cNvPr id="164" name="Google Shape;164;p19"/>
          <p:cNvCxnSpPr/>
          <p:nvPr/>
        </p:nvCxnSpPr>
        <p:spPr>
          <a:xfrm rot="10800000">
            <a:off x="5783300" y="2097050"/>
            <a:ext cx="161400" cy="1622100"/>
          </a:xfrm>
          <a:prstGeom prst="straightConnector1">
            <a:avLst/>
          </a:prstGeom>
          <a:noFill/>
          <a:ln cap="flat" cmpd="sng" w="28575">
            <a:solidFill>
              <a:schemeClr val="dk2"/>
            </a:solidFill>
            <a:prstDash val="solid"/>
            <a:round/>
            <a:headEnd len="med" w="med" type="none"/>
            <a:tailEnd len="med" w="med" type="triangle"/>
          </a:ln>
        </p:spPr>
      </p:cxnSp>
      <p:cxnSp>
        <p:nvCxnSpPr>
          <p:cNvPr id="165" name="Google Shape;165;p19"/>
          <p:cNvCxnSpPr/>
          <p:nvPr/>
        </p:nvCxnSpPr>
        <p:spPr>
          <a:xfrm>
            <a:off x="5832675" y="3719150"/>
            <a:ext cx="280200" cy="207600"/>
          </a:xfrm>
          <a:prstGeom prst="straightConnector1">
            <a:avLst/>
          </a:prstGeom>
          <a:noFill/>
          <a:ln cap="flat" cmpd="sng" w="76200">
            <a:solidFill>
              <a:srgbClr val="FF0000"/>
            </a:solidFill>
            <a:prstDash val="solid"/>
            <a:round/>
            <a:headEnd len="med" w="med" type="none"/>
            <a:tailEnd len="med" w="med" type="stealth"/>
          </a:ln>
        </p:spPr>
      </p:cxnSp>
      <p:cxnSp>
        <p:nvCxnSpPr>
          <p:cNvPr id="166" name="Google Shape;166;p19"/>
          <p:cNvCxnSpPr/>
          <p:nvPr/>
        </p:nvCxnSpPr>
        <p:spPr>
          <a:xfrm>
            <a:off x="3482825" y="3333100"/>
            <a:ext cx="295800" cy="643200"/>
          </a:xfrm>
          <a:prstGeom prst="straightConnector1">
            <a:avLst/>
          </a:prstGeom>
          <a:noFill/>
          <a:ln cap="flat" cmpd="sng" w="76200">
            <a:solidFill>
              <a:srgbClr val="FF0000"/>
            </a:solidFill>
            <a:prstDash val="solid"/>
            <a:round/>
            <a:headEnd len="med" w="med" type="none"/>
            <a:tailEnd len="med" w="med" type="stealth"/>
          </a:ln>
        </p:spPr>
      </p:cxnSp>
      <p:sp>
        <p:nvSpPr>
          <p:cNvPr id="167" name="Google Shape;167;p19"/>
          <p:cNvSpPr txBox="1"/>
          <p:nvPr/>
        </p:nvSpPr>
        <p:spPr>
          <a:xfrm>
            <a:off x="6213250" y="728725"/>
            <a:ext cx="2943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latin typeface="Questrial"/>
                <a:ea typeface="Questrial"/>
                <a:cs typeface="Questrial"/>
                <a:sym typeface="Questrial"/>
              </a:rPr>
              <a:t>Abbate, Conlin 2021 </a:t>
            </a:r>
            <a:r>
              <a:rPr i="1" lang="en" sz="1100">
                <a:latin typeface="Questrial"/>
                <a:ea typeface="Questrial"/>
                <a:cs typeface="Questrial"/>
                <a:sym typeface="Questrial"/>
              </a:rPr>
              <a:t>Nucl. Fusion</a:t>
            </a:r>
            <a:r>
              <a:rPr b="1" lang="en" sz="1100">
                <a:latin typeface="Questrial"/>
                <a:ea typeface="Questrial"/>
                <a:cs typeface="Questrial"/>
                <a:sym typeface="Questrial"/>
              </a:rPr>
              <a:t> 61 </a:t>
            </a:r>
            <a:r>
              <a:rPr lang="en" sz="1100">
                <a:latin typeface="Questrial"/>
                <a:ea typeface="Questrial"/>
                <a:cs typeface="Questrial"/>
                <a:sym typeface="Questrial"/>
              </a:rPr>
              <a:t>046027</a:t>
            </a:r>
            <a:endParaRPr sz="1100">
              <a:latin typeface="Questrial"/>
              <a:ea typeface="Questrial"/>
              <a:cs typeface="Questrial"/>
              <a:sym typeface="Quest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